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19" r:id="rId3"/>
    <p:sldId id="422" r:id="rId4"/>
    <p:sldId id="420" r:id="rId5"/>
    <p:sldId id="421" r:id="rId6"/>
    <p:sldId id="423" r:id="rId7"/>
    <p:sldId id="424" r:id="rId8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n Haran" initials="OH" lastIdx="6" clrIdx="0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468" autoAdjust="0"/>
  </p:normalViewPr>
  <p:slideViewPr>
    <p:cSldViewPr>
      <p:cViewPr varScale="1">
        <p:scale>
          <a:sx n="70" d="100"/>
          <a:sy n="70" d="100"/>
        </p:scale>
        <p:origin x="1795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5" d="100"/>
          <a:sy n="65" d="100"/>
        </p:scale>
        <p:origin x="3120" y="38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Onn Haran (Autotalks)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Onn Haran (Autotalks)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7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87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02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47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81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802.11-18/0933r0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Onn Haran (Autotalks)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62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(Autotalks)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(Autotalks)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(Autotalks)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(Autotalks)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59C3C55-B13E-4FAE-8BDB-A25C92631921}"/>
              </a:ext>
            </a:extLst>
          </p:cNvPr>
          <p:cNvSpPr>
            <a:spLocks noGrp="1" noChangeArrowheads="1"/>
          </p:cNvSpPr>
          <p:nvPr>
            <p:ph type="ftr" idx="1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 (Autotalks)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5540AA4-8AC9-41FC-8230-5962CEB3920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 (Autotalks)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 (Autotalks)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Yossi Shaul (Autotalks)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802.11-18-XXXX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b="0" dirty="0"/>
              <a:t>Error Correction Message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177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(Autotalks)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838303"/>
              </p:ext>
            </p:extLst>
          </p:nvPr>
        </p:nvGraphicFramePr>
        <p:xfrm>
          <a:off x="141288" y="2298700"/>
          <a:ext cx="8740775" cy="308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11" name="Document" r:id="rId4" imgW="8519929" imgH="3005912" progId="Word.Document.8">
                  <p:embed/>
                </p:oleObj>
              </mc:Choice>
              <mc:Fallback>
                <p:oleObj name="Document" r:id="rId4" imgW="8519929" imgH="30059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2298700"/>
                        <a:ext cx="8740775" cy="3087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the last meeting, the concept of a dedicated message carrying outer code parity bytes was presented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IEEE802.11-18-1307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Based on RS codes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comments have been raised at the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Parity message FCS failure assurance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Complexity of RS code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B8B4729-FDB7-48B1-BE25-2405182B6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C41B9E0-CC16-420B-88F6-FBD48D0B24B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(Autotalks)</a:t>
            </a:r>
          </a:p>
        </p:txBody>
      </p:sp>
    </p:spTree>
    <p:extLst>
      <p:ext uri="{BB962C8B-B14F-4D97-AF65-F5344CB8AC3E}">
        <p14:creationId xmlns:p14="http://schemas.microsoft.com/office/powerpoint/2010/main" val="100096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Message FCS Failure Assurance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group has raised the concern that a parity message would be falsely accepted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Indeed, random data may extremely rarely pretend as FCS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single byte can be added to assure FCS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 = ~FCS(7:0), calculated on first N-3 bytes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2B0638-C303-4AB3-8397-093772E95452}"/>
              </a:ext>
            </a:extLst>
          </p:cNvPr>
          <p:cNvSpPr/>
          <p:nvPr/>
        </p:nvSpPr>
        <p:spPr bwMode="auto">
          <a:xfrm>
            <a:off x="1676400" y="4706565"/>
            <a:ext cx="5301457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Parity bytes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197EC3-1450-4263-8820-45161123F98C}"/>
              </a:ext>
            </a:extLst>
          </p:cNvPr>
          <p:cNvSpPr/>
          <p:nvPr/>
        </p:nvSpPr>
        <p:spPr bwMode="auto">
          <a:xfrm>
            <a:off x="6977857" y="4706565"/>
            <a:ext cx="184943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N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0ECB58E4-69C4-481E-AADC-97EDFBE24FFB}"/>
              </a:ext>
            </a:extLst>
          </p:cNvPr>
          <p:cNvSpPr/>
          <p:nvPr/>
        </p:nvSpPr>
        <p:spPr bwMode="auto">
          <a:xfrm rot="5400000">
            <a:off x="4099560" y="2869329"/>
            <a:ext cx="91440" cy="493776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8D6AD-251B-4519-9E3F-7A530EC9E34C}"/>
              </a:ext>
            </a:extLst>
          </p:cNvPr>
          <p:cNvSpPr txBox="1"/>
          <p:nvPr/>
        </p:nvSpPr>
        <p:spPr>
          <a:xfrm>
            <a:off x="3281112" y="5339672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Data for FCS calculation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DAAF8629-2E1E-44C5-8175-71851F731A95}"/>
              </a:ext>
            </a:extLst>
          </p:cNvPr>
          <p:cNvSpPr/>
          <p:nvPr/>
        </p:nvSpPr>
        <p:spPr bwMode="auto">
          <a:xfrm rot="5400000">
            <a:off x="6772117" y="5178189"/>
            <a:ext cx="91440" cy="320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CE6202-6A8C-4A51-9D1F-CAE7F68A5666}"/>
              </a:ext>
            </a:extLst>
          </p:cNvPr>
          <p:cNvSpPr txBox="1"/>
          <p:nvPr/>
        </p:nvSpPr>
        <p:spPr>
          <a:xfrm>
            <a:off x="6490883" y="5361801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3 bytes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8C34659-09FE-43F1-8182-8ADB76FC4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680CC4BE-8B7A-4C89-B420-2C060FA6A28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(Autotalks)</a:t>
            </a:r>
          </a:p>
        </p:txBody>
      </p:sp>
    </p:spTree>
    <p:extLst>
      <p:ext uri="{BB962C8B-B14F-4D97-AF65-F5344CB8AC3E}">
        <p14:creationId xmlns:p14="http://schemas.microsoft.com/office/powerpoint/2010/main" val="79025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802.11p doesn’t support frame aggregation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such, PHY overhead has to be accounted for each parity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T</a:t>
            </a:r>
            <a:r>
              <a:rPr lang="en-US" baseline="-25000" dirty="0" err="1"/>
              <a:t>Preamble</a:t>
            </a:r>
            <a:r>
              <a:rPr lang="en-US" dirty="0"/>
              <a:t> + T</a:t>
            </a:r>
            <a:r>
              <a:rPr lang="en-US" baseline="-25000" dirty="0"/>
              <a:t>PHY header</a:t>
            </a:r>
            <a:r>
              <a:rPr lang="en-US" dirty="0"/>
              <a:t> = 96uS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Sample calculation for 300 bytes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Overhead + packet length + DIFS = 96uS + 408uS + 58uS = 562uS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B391252-159D-4BA3-8F71-7F0DB5E2A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2018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4DACADF-6C6A-44E5-9632-833E9985E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462489"/>
              </p:ext>
            </p:extLst>
          </p:nvPr>
        </p:nvGraphicFramePr>
        <p:xfrm>
          <a:off x="990600" y="4682847"/>
          <a:ext cx="6995622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39394">
                  <a:extLst>
                    <a:ext uri="{9D8B030D-6E8A-4147-A177-3AD203B41FA5}">
                      <a16:colId xmlns:a16="http://schemas.microsoft.com/office/drawing/2014/main" val="373966669"/>
                    </a:ext>
                  </a:extLst>
                </a:gridCol>
                <a:gridCol w="1539394">
                  <a:extLst>
                    <a:ext uri="{9D8B030D-6E8A-4147-A177-3AD203B41FA5}">
                      <a16:colId xmlns:a16="http://schemas.microsoft.com/office/drawing/2014/main" val="3267719000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3512439213"/>
                    </a:ext>
                  </a:extLst>
                </a:gridCol>
                <a:gridCol w="1539394">
                  <a:extLst>
                    <a:ext uri="{9D8B030D-6E8A-4147-A177-3AD203B41FA5}">
                      <a16:colId xmlns:a16="http://schemas.microsoft.com/office/drawing/2014/main" val="2894005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Code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Parity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Overhead [</a:t>
                      </a:r>
                      <a:r>
                        <a:rPr lang="en-US" dirty="0" err="1"/>
                        <a:t>uS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410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(240, 224)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 + 48 + 16 = 160uS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135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(80, 64)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 + 96 + 16 = 208uS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20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(48, 32)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96 + 160 + 16 = 272uS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83709"/>
                  </a:ext>
                </a:extLst>
              </a:tr>
            </a:tbl>
          </a:graphicData>
        </a:graphic>
      </p:graphicFrame>
      <p:sp>
        <p:nvSpPr>
          <p:cNvPr id="15" name="Rectangle 4">
            <a:extLst>
              <a:ext uri="{FF2B5EF4-FFF2-40B4-BE49-F238E27FC236}">
                <a16:creationId xmlns:a16="http://schemas.microsoft.com/office/drawing/2014/main" id="{FC0B3165-A06A-4ECA-8C91-C352649397E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(Autotalks)</a:t>
            </a:r>
          </a:p>
        </p:txBody>
      </p:sp>
    </p:spTree>
    <p:extLst>
      <p:ext uri="{BB962C8B-B14F-4D97-AF65-F5344CB8AC3E}">
        <p14:creationId xmlns:p14="http://schemas.microsoft.com/office/powerpoint/2010/main" val="95567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Overhead – Longer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2057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Frame aggregation support is desired for supporting large infrastructure messages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CRL 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Frame aggregation isn’t a trivial addition to NGV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Frame aggregation is negotiated per link: For NGV, pre-configuration would be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units presence should be detected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Activation conditions should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Frame aggregation can significantly reduce parity packet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 study is needed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B391252-159D-4BA3-8F71-7F0DB5E2A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43CD7A4-CC2E-47D6-9D9F-7A47F2C931C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(Autotalks)</a:t>
            </a:r>
          </a:p>
        </p:txBody>
      </p:sp>
    </p:spTree>
    <p:extLst>
      <p:ext uri="{BB962C8B-B14F-4D97-AF65-F5344CB8AC3E}">
        <p14:creationId xmlns:p14="http://schemas.microsoft.com/office/powerpoint/2010/main" val="326607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RS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 is a fairly common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Used in storage (compact disk, DVD), bar code, communication (</a:t>
            </a:r>
            <a:r>
              <a:rPr lang="en-US" dirty="0" err="1"/>
              <a:t>xDSL</a:t>
            </a:r>
            <a:r>
              <a:rPr lang="en-US" dirty="0"/>
              <a:t>, space) and more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Hardware implementations are well studied and widely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RS(255, 239) decoder size varies between 20K gates and 60K gates at &gt;5Gbps throughput </a:t>
            </a:r>
            <a:r>
              <a:rPr lang="en-US" baseline="30000" dirty="0"/>
              <a:t>[1]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Software implementations are possible for low-rate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IEEE802.11p typically operates at 6Mbps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Decoder has to operate only on failed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1Mbps decoder was demonstrated on 16MHz ARM Cortex M3</a:t>
            </a:r>
            <a:r>
              <a:rPr lang="en-US" baseline="30000" dirty="0"/>
              <a:t>[2]</a:t>
            </a:r>
            <a:r>
              <a:rPr lang="en-US" dirty="0"/>
              <a:t> (20 DMIPS). Far higher capacity is available in modern ECUs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B8B4729-FDB7-48B1-BE25-2405182B6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00062F3-B225-4D54-9481-07623D1B068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(Autotalks)</a:t>
            </a:r>
          </a:p>
        </p:txBody>
      </p:sp>
    </p:spTree>
    <p:extLst>
      <p:ext uri="{BB962C8B-B14F-4D97-AF65-F5344CB8AC3E}">
        <p14:creationId xmlns:p14="http://schemas.microsoft.com/office/powerpoint/2010/main" val="13397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267200"/>
          </a:xfrm>
        </p:spPr>
        <p:txBody>
          <a:bodyPr/>
          <a:lstStyle/>
          <a:p>
            <a:pPr marL="57150" indent="0"/>
            <a:r>
              <a:rPr lang="en-US" sz="2000" b="0" dirty="0"/>
              <a:t>[1] High-Speed Low-Complexity Reed-Solomon Decoder using Pipelined </a:t>
            </a:r>
            <a:r>
              <a:rPr lang="en-US" sz="2000" b="0" dirty="0" err="1"/>
              <a:t>Berlekamp</a:t>
            </a:r>
            <a:r>
              <a:rPr lang="en-US" sz="2000" b="0" dirty="0"/>
              <a:t>-Massey Algorithm and Its Folded Architecture, by </a:t>
            </a:r>
            <a:r>
              <a:rPr lang="en-US" sz="2000" b="0" dirty="0" err="1"/>
              <a:t>Jeong</a:t>
            </a:r>
            <a:r>
              <a:rPr lang="en-US" sz="2000" b="0" dirty="0"/>
              <a:t>-In Park et al</a:t>
            </a:r>
            <a:r>
              <a:rPr lang="en-US" sz="2000" dirty="0"/>
              <a:t> </a:t>
            </a:r>
          </a:p>
          <a:p>
            <a:pPr marL="57150" indent="0"/>
            <a:r>
              <a:rPr lang="en-US" sz="2000" b="0" dirty="0"/>
              <a:t>[2] Engineering a world-class Reed Solomon Algorithm by John Peter </a:t>
            </a:r>
            <a:r>
              <a:rPr lang="en-US" sz="2000" b="0" dirty="0" err="1"/>
              <a:t>Norair</a:t>
            </a:r>
            <a:endParaRPr lang="en-US" sz="2000" b="0" dirty="0"/>
          </a:p>
          <a:p>
            <a:pPr marL="57150" indent="0"/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B8B4729-FDB7-48B1-BE25-2405182B6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00062F3-B225-4D54-9481-07623D1B068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 (Autotalks)</a:t>
            </a:r>
          </a:p>
        </p:txBody>
      </p:sp>
    </p:spTree>
    <p:extLst>
      <p:ext uri="{BB962C8B-B14F-4D97-AF65-F5344CB8AC3E}">
        <p14:creationId xmlns:p14="http://schemas.microsoft.com/office/powerpoint/2010/main" val="730358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97037</TotalTime>
  <Words>564</Words>
  <Application>Microsoft Office PowerPoint</Application>
  <PresentationFormat>On-screen Show (4:3)</PresentationFormat>
  <Paragraphs>118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Error Correction Message</vt:lpstr>
      <vt:lpstr>Background</vt:lpstr>
      <vt:lpstr>Parity Message FCS Failure Assurance</vt:lpstr>
      <vt:lpstr>Overhead</vt:lpstr>
      <vt:lpstr>Overhead – Longer Term</vt:lpstr>
      <vt:lpstr>Complexity of RS Code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High-level requirements of 802.11ngv</dc:title>
  <dc:creator>Onn Haran</dc:creator>
  <cp:lastModifiedBy>Onn Haran</cp:lastModifiedBy>
  <cp:revision>2161</cp:revision>
  <cp:lastPrinted>2018-03-03T00:02:44Z</cp:lastPrinted>
  <dcterms:created xsi:type="dcterms:W3CDTF">2015-10-31T00:33:08Z</dcterms:created>
  <dcterms:modified xsi:type="dcterms:W3CDTF">2018-11-08T08:30:12Z</dcterms:modified>
</cp:coreProperties>
</file>