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56" r:id="rId3"/>
    <p:sldId id="471" r:id="rId4"/>
    <p:sldId id="459" r:id="rId5"/>
    <p:sldId id="472" r:id="rId6"/>
    <p:sldId id="460" r:id="rId7"/>
    <p:sldId id="474" r:id="rId8"/>
    <p:sldId id="469" r:id="rId9"/>
    <p:sldId id="463" r:id="rId1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753C549-4C86-4620-861C-FFE47EF1654B}">
          <p14:sldIdLst>
            <p14:sldId id="269"/>
            <p14:sldId id="456"/>
            <p14:sldId id="471"/>
            <p14:sldId id="459"/>
            <p14:sldId id="472"/>
            <p14:sldId id="460"/>
            <p14:sldId id="474"/>
            <p14:sldId id="469"/>
            <p14:sldId id="4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  <p:cmAuthor id="3" name="Furuichi, Sho" initials="FS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  <a:srgbClr val="FF97DA"/>
    <a:srgbClr val="FF33CC"/>
    <a:srgbClr val="00CC99"/>
    <a:srgbClr val="FFFFCC"/>
    <a:srgbClr val="99FF66"/>
    <a:srgbClr val="99CCFF"/>
    <a:srgbClr val="85FFE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8" autoAdjust="0"/>
    <p:restoredTop sz="94639" autoAdjust="0"/>
  </p:normalViewPr>
  <p:slideViewPr>
    <p:cSldViewPr>
      <p:cViewPr varScale="1">
        <p:scale>
          <a:sx n="106" d="100"/>
          <a:sy n="106" d="100"/>
        </p:scale>
        <p:origin x="90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04" y="450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dirty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22" y="6590988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dirty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dirty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73425" y="514350"/>
            <a:ext cx="3395663" cy="254635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35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923615-D29F-47B6-BBA8-A7C71AC43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365183F-7452-48E7-96E8-3F0979046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08AF3CA-B524-4541-A3A5-C9AA5F837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/>
              <a:t>Yusuke Tanaka(Sony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802.11-18/</a:t>
            </a:r>
            <a:r>
              <a:rPr lang="en-US" altLang="ja-JP" sz="1800" b="1" dirty="0"/>
              <a:t>1912</a:t>
            </a:r>
            <a:r>
              <a:rPr lang="en-GB" altLang="en-US" sz="1800" b="1" dirty="0"/>
              <a:t>r1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ke.YT.Tanaka@sony.com" TargetMode="External"/><Relationship Id="rId7" Type="http://schemas.openxmlformats.org/officeDocument/2006/relationships/hyperlink" Target="mailto:William.Carney@sony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naotaka.sato@ieee.org" TargetMode="External"/><Relationship Id="rId5" Type="http://schemas.openxmlformats.org/officeDocument/2006/relationships/hyperlink" Target="mailto:Sho.Furuichi@sony.com" TargetMode="External"/><Relationship Id="rId4" Type="http://schemas.openxmlformats.org/officeDocument/2006/relationships/hyperlink" Target="mailto:Kosuke.Aio@sony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77200" cy="1066800"/>
          </a:xfrm>
          <a:noFill/>
        </p:spPr>
        <p:txBody>
          <a:bodyPr/>
          <a:lstStyle/>
          <a:p>
            <a:r>
              <a:rPr kumimoji="1" lang="en-US" altLang="ja-JP" dirty="0"/>
              <a:t>Discussion on EHT </a:t>
            </a:r>
            <a:r>
              <a:rPr kumimoji="1" lang="en-US" altLang="ja-JP"/>
              <a:t>PAR Construction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2766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2018-11-15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/>
          </p:nvPr>
        </p:nvGraphicFramePr>
        <p:xfrm>
          <a:off x="384463" y="3108960"/>
          <a:ext cx="845820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3"/>
                        </a:rPr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Kosuke</a:t>
                      </a:r>
                      <a:r>
                        <a:rPr kumimoji="1" lang="en-US" altLang="ja-JP" sz="1500" dirty="0"/>
                        <a:t> </a:t>
                      </a:r>
                      <a:r>
                        <a:rPr kumimoji="1" lang="en-US" altLang="ja-JP" sz="1500" dirty="0" err="1"/>
                        <a:t>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4"/>
                        </a:rPr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Sho</a:t>
                      </a:r>
                      <a:r>
                        <a:rPr kumimoji="1" lang="en-US" altLang="ja-JP" sz="1500" dirty="0"/>
                        <a:t> </a:t>
                      </a:r>
                      <a:r>
                        <a:rPr kumimoji="1" lang="en-US" altLang="ja-JP" sz="1500" dirty="0" err="1"/>
                        <a:t>Furuichi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5"/>
                        </a:rPr>
                        <a:t>Sho.Furuichi@sony.com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Naotaka</a:t>
                      </a:r>
                      <a:r>
                        <a:rPr kumimoji="1" lang="en-US" altLang="ja-JP" sz="1500" dirty="0"/>
                        <a:t> Sato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6"/>
                        </a:rPr>
                        <a:t>naotaka.sato@ieee.org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William Carney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 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>
                          <a:hlinkClick r:id="rId7"/>
                        </a:rPr>
                        <a:t>William.Carney@sony.com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8078094"/>
                  </a:ext>
                </a:extLst>
              </a:tr>
            </a:tbl>
          </a:graphicData>
        </a:graphic>
      </p:graphicFrame>
      <p:sp>
        <p:nvSpPr>
          <p:cNvPr id="9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52600" cy="276225"/>
          </a:xfrm>
        </p:spPr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FD1E07D9-CBA0-4E43-B98F-218803DEA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02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07C80F3-FD14-45BE-920D-D9B8CF72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343400"/>
          </a:xfrm>
        </p:spPr>
        <p:txBody>
          <a:bodyPr/>
          <a:lstStyle/>
          <a:p>
            <a:r>
              <a:rPr kumimoji="1" lang="en-US" altLang="ja-JP" dirty="0"/>
              <a:t>Several candidate technologies had been proposed in the past EHT TIG and SG sessions.</a:t>
            </a:r>
          </a:p>
          <a:p>
            <a:pPr lvl="1"/>
            <a:r>
              <a:rPr kumimoji="1" lang="en-US" altLang="ja-JP" dirty="0"/>
              <a:t>The proposed technologies are 6GHz support, 320MHz, 16SS, Multi-AP Coordination, HARQ, etc.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dirty="0"/>
              <a:t>The group achieved general consensus during the session on Nov. 12</a:t>
            </a:r>
            <a:r>
              <a:rPr kumimoji="1" lang="en-US" altLang="ja-JP" baseline="30000" dirty="0"/>
              <a:t>th </a:t>
            </a:r>
            <a:r>
              <a:rPr kumimoji="1" lang="en-US" altLang="ja-JP" dirty="0"/>
              <a:t>that single-PAR process will be adopted.</a:t>
            </a:r>
          </a:p>
          <a:p>
            <a:endParaRPr kumimoji="1" lang="en-US" altLang="ja-JP" sz="1800" dirty="0"/>
          </a:p>
          <a:p>
            <a:r>
              <a:rPr kumimoji="1" lang="en-US" altLang="ja-JP" dirty="0"/>
              <a:t>To construct an initial PAR draft for EHT, this contribution discusses what type of features should be considered for the PAR construction.</a:t>
            </a:r>
          </a:p>
          <a:p>
            <a:endParaRPr kumimoji="1" lang="en-US" altLang="ja-JP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9D6B4D0-2D64-45ED-94CA-AA51FC8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957DB603-697B-462A-B389-A768FEB24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714ADF5-0868-42B1-B945-5ABAF827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64899CC-CB85-4F7D-AC49-E29A24EBB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98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E58CB61-18D1-4316-B8CE-6173453D8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A new 802.11 amendment to be developed in the EHT should evolve from the existing 11ax spec with some mandatory features.</a:t>
            </a:r>
          </a:p>
          <a:p>
            <a:pPr lvl="1"/>
            <a:r>
              <a:rPr kumimoji="1" lang="en-US" altLang="ja-JP" sz="1800" dirty="0"/>
              <a:t>This direction could make a new 802.11 amendment more attractive and valuable for wireless LAN users.</a:t>
            </a:r>
          </a:p>
          <a:p>
            <a:pPr lvl="1"/>
            <a:r>
              <a:rPr kumimoji="1" lang="en-US" altLang="ja-JP" sz="1800" dirty="0"/>
              <a:t>As discussed in the contribution [2], s</a:t>
            </a:r>
            <a:r>
              <a:rPr lang="en-US" altLang="ja-JP" sz="1800" dirty="0"/>
              <a:t>ome novel features jump straight to mandatory, and some evolve from optional to mandatory.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We discussed some features proposed in the past EHT sessions from the aspect of PAR constructions</a:t>
            </a:r>
          </a:p>
          <a:p>
            <a:pPr lvl="1"/>
            <a:r>
              <a:rPr kumimoji="1" lang="en-US" altLang="ja-JP" sz="1800" dirty="0"/>
              <a:t>The point of discussion is especially whether those could evolve a new 802.11 amendment from the 11ax.</a:t>
            </a:r>
          </a:p>
          <a:p>
            <a:pPr lvl="1"/>
            <a:r>
              <a:rPr kumimoji="1" lang="en-US" altLang="ja-JP" sz="1800" dirty="0"/>
              <a:t>Some early PAR texts are proposed as baseline.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C3BBBA61-F8A2-4325-B119-A12663D5D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Views on PAR Construction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B72F4B-D0D7-49B0-B901-18D69C001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AB1A0E-64F2-4C21-BEBE-AE9E6EC39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7E7290-514A-4B9B-A0B5-DAE687CD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79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606B7E4-0E61-4621-B1AB-C45884494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6GHz support enables more channels that could realize wider channel bonding and congestion reduction.</a:t>
            </a:r>
          </a:p>
          <a:p>
            <a:pPr lvl="1"/>
            <a:r>
              <a:rPr kumimoji="1" lang="en-US" altLang="ja-JP" sz="1800" dirty="0"/>
              <a:t>These advantages contribute to achieve the primary objectives; to increase peak throughput and improve efficiency.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6GHz support should be considered in the PAR construction.</a:t>
            </a:r>
          </a:p>
          <a:p>
            <a:pPr lvl="1"/>
            <a:r>
              <a:rPr kumimoji="1" lang="en-US" altLang="ja-JP" sz="1800" dirty="0"/>
              <a:t>11ax has already supported 6GHz. Matured efficient operation in 6GHz band (includes 320MHz) evolves a new 802.11 amendment from the 11ax.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81DDEE2-59F6-4349-B7FC-4BEA4DF3F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6GHz Support for PAR construction (1/2)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6F37D7-5E18-41BD-9B0C-79F0C510B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204430-5510-4C61-81B3-53CCE39C5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D74DF2-2E81-4A4C-93B3-8D9B4F24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613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90A883D-4C9B-46C2-B637-6DEEA98D1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To start constructing an initial PAR draft, contribution [3, 9] can be a basis for discussion.</a:t>
            </a:r>
          </a:p>
          <a:p>
            <a:pPr lvl="1"/>
            <a:r>
              <a:rPr kumimoji="1" lang="en-US" altLang="ja-JP" sz="1600" dirty="0"/>
              <a:t>The contribution [3] proposed guidelines on Section 5.2b (Scope of the project) and  Section 8.1 (Explanatory notes) in a new PAR.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The contribution [9] shows early proposal texts as follows. </a:t>
            </a:r>
          </a:p>
          <a:p>
            <a:pPr lvl="1"/>
            <a:r>
              <a:rPr kumimoji="1" lang="en-US" altLang="ja-JP" sz="1600" dirty="0"/>
              <a:t>“Section 5.2b Scope of the project:</a:t>
            </a:r>
            <a:br>
              <a:rPr kumimoji="1" lang="en-US" altLang="ja-JP" sz="1600" dirty="0"/>
            </a:br>
            <a:r>
              <a:rPr kumimoji="1" lang="en-US" altLang="ja-JP" sz="1600" dirty="0"/>
              <a:t>… with carrier frequency operation between 1 and 7.125 GHz while ensuring backward compatibility and coexistence with legacy IEEE802.11 devices in the 2.4 and 5 GHz unlicensed bands, and with IEEE802.11ax devices in the 6GHz band.”</a:t>
            </a:r>
          </a:p>
          <a:p>
            <a:pPr lvl="1"/>
            <a:endParaRPr kumimoji="1" lang="en-GB" altLang="ja-JP" sz="1600" dirty="0"/>
          </a:p>
          <a:p>
            <a:r>
              <a:rPr kumimoji="1" lang="en-GB" altLang="ja-JP" sz="2000" dirty="0"/>
              <a:t>These texts cover frequency, backward compatibility and coexistence, so can be in an initial PAR draft.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1213A8C-50E6-409A-8C74-FDC04FB56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6GHz Support for PAR construction (2/2)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EB39EB-D568-4035-892A-C77B1C7B0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519D1D-5F63-45ED-8818-555FABA18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EC68F4-5B7A-4AE2-A4E6-DC4DF685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512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983577D-9E23-452E-A15D-B05481EE6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kumimoji="1" lang="en-US" altLang="ja-JP" sz="2000" dirty="0"/>
              <a:t>Multi-AP Coordination is a completely new feature in 802.11.</a:t>
            </a:r>
          </a:p>
          <a:p>
            <a:pPr lvl="1"/>
            <a:r>
              <a:rPr kumimoji="1" lang="en-US" altLang="ja-JP" sz="1800" dirty="0"/>
              <a:t>There are some types of this feature such as time/frequency/power coordination, coordinated beamforming, joint transmissions. [3-5] </a:t>
            </a:r>
          </a:p>
          <a:p>
            <a:pPr lvl="1"/>
            <a:r>
              <a:rPr kumimoji="1" lang="en-US" altLang="ja-JP" sz="1800" dirty="0"/>
              <a:t>This feature has potential to mitigate mutual interference among multiple APs.</a:t>
            </a:r>
          </a:p>
          <a:p>
            <a:pPr lvl="1"/>
            <a:r>
              <a:rPr kumimoji="1" lang="en-US" altLang="ja-JP" sz="1800" dirty="0"/>
              <a:t>This feature has potential to avoid low spectrum utilization efficiency due to autonomous behavior of conventional WLANs.</a:t>
            </a:r>
          </a:p>
          <a:p>
            <a:pPr lvl="1"/>
            <a:r>
              <a:rPr kumimoji="1" lang="en-US" altLang="ja-JP" sz="1800" dirty="0"/>
              <a:t>Potential to improve performance has been reported. [6-8] 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Multi-AP Coordination should be considered in the PAR construction.</a:t>
            </a:r>
          </a:p>
          <a:p>
            <a:pPr lvl="1"/>
            <a:r>
              <a:rPr kumimoji="1" lang="en-US" altLang="ja-JP" sz="1800" dirty="0"/>
              <a:t>This new feature enables efficient resource use and multi-user access, that evolves a new 802.11 amendment from the 11ax. 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429C954-4267-4CC6-A31A-F1320BE60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066800"/>
          </a:xfrm>
        </p:spPr>
        <p:txBody>
          <a:bodyPr/>
          <a:lstStyle/>
          <a:p>
            <a:r>
              <a:rPr kumimoji="1" lang="en-US" altLang="ja-JP" sz="2800" dirty="0"/>
              <a:t>Multi-AP Coordination for PAR construction (1/2)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1019E1-90C1-415D-ADCD-679479804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820821-5E78-4746-9A8C-06CE40B5A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520A4A-A407-4CE9-84A2-54CD93BED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366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983577D-9E23-452E-A15D-B05481EE6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kumimoji="1" lang="en-US" altLang="ja-JP" sz="2000" dirty="0"/>
              <a:t>Multi-AP Coordination is one of well accepted features in EHT, but there are no early proposal texts now.</a:t>
            </a:r>
          </a:p>
          <a:p>
            <a:r>
              <a:rPr kumimoji="1" lang="en-US" altLang="ja-JP" sz="2000" dirty="0"/>
              <a:t>In addition, there are some types of this feature so early proposal texts should be written in neutral expression.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Proposal texts as baseline are as follows.</a:t>
            </a:r>
          </a:p>
          <a:p>
            <a:pPr lvl="1"/>
            <a:r>
              <a:rPr lang="en-US" altLang="ja-JP" dirty="0"/>
              <a:t>Section 8.1 Explanatory notes</a:t>
            </a:r>
            <a:br>
              <a:rPr lang="en-US" altLang="ja-JP" dirty="0"/>
            </a:br>
            <a:r>
              <a:rPr lang="en-US" altLang="ja-JP" dirty="0"/>
              <a:t>…</a:t>
            </a:r>
            <a:br>
              <a:rPr lang="en-US" altLang="ja-JP" dirty="0"/>
            </a:br>
            <a:r>
              <a:rPr lang="en-US" altLang="ja-JP" dirty="0"/>
              <a:t>These scenarios highlight [TBD number] categories of objectives </a:t>
            </a:r>
            <a:r>
              <a:rPr kumimoji="1" lang="en-US" altLang="ja-JP" dirty="0"/>
              <a:t>to increase peak throughput and improve efficiency</a:t>
            </a:r>
            <a:r>
              <a:rPr lang="en-US" altLang="ja-JP" dirty="0"/>
              <a:t>:</a:t>
            </a:r>
            <a:endParaRPr lang="ja-JP" altLang="ja-JP" sz="1600" dirty="0"/>
          </a:p>
          <a:p>
            <a:pPr lvl="2"/>
            <a:r>
              <a:rPr lang="en-US" altLang="ja-JP" dirty="0"/>
              <a:t>Make more efficient use of spectrum resources in scenarios with multiple APs which can communicate each other.</a:t>
            </a:r>
            <a:br>
              <a:rPr lang="en-US" altLang="ja-JP" dirty="0"/>
            </a:br>
            <a:r>
              <a:rPr lang="en-US" altLang="ja-JP" sz="1600" dirty="0"/>
              <a:t>…</a:t>
            </a:r>
            <a:endParaRPr lang="ja-JP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429C954-4267-4CC6-A31A-F1320BE60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066800"/>
          </a:xfrm>
        </p:spPr>
        <p:txBody>
          <a:bodyPr/>
          <a:lstStyle/>
          <a:p>
            <a:r>
              <a:rPr kumimoji="1" lang="en-US" altLang="ja-JP" sz="2800" dirty="0"/>
              <a:t>Multi-AP Coordination for PAR construction (2/2)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1019E1-90C1-415D-ADCD-679479804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820821-5E78-4746-9A8C-06CE40B5A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520A4A-A407-4CE9-84A2-54CD93BED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354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116E60B-EC3A-4A5C-8555-E11F9FACB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This contribution discussed what type of features should be considered in a PAR construction for EHT.</a:t>
            </a:r>
          </a:p>
          <a:p>
            <a:pPr lvl="1"/>
            <a:r>
              <a:rPr kumimoji="1" lang="en-US" altLang="ja-JP" sz="1800" dirty="0"/>
              <a:t>Features which could evolve a new 802.11 amendment from 11ax should be considered. We discussed 6GHz support and Multi-AP coordination from that aspect.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dirty="0"/>
              <a:t>This contribution proposed some early PAR texts are proposed as baseline.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8A1F28AE-5E50-4C78-849F-DDEAF0B05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39C253-D497-4EF0-8C1C-4E9F3A509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6A158E-793B-45CD-9089-758C6EE0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D7D8B2-9AA5-4CB0-9C45-B228F57F3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46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1F3319-A374-4E4C-B1DC-33E0F32D8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lvl="2" indent="0">
              <a:buNone/>
              <a:defRPr/>
            </a:pPr>
            <a:r>
              <a:rPr kumimoji="1" lang="en-US" altLang="ja-JP" sz="2000" b="1" dirty="0"/>
              <a:t>[1] 11-18-1059-06-0000-july-2018-wg-motions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>
                <a:ea typeface="+mn-ea"/>
                <a:cs typeface="+mn-cs"/>
              </a:rPr>
              <a:t>[2] 11-18-1549-00-0eht-candidate-technology-review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>
                <a:ea typeface="+mn-ea"/>
                <a:cs typeface="+mn-cs"/>
              </a:rPr>
              <a:t>[3] 11-18-1215-01-0eht-discussion-on-par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/>
              <a:t>[4] 11-18-1533-00-0eht-view-on-eht-candidate-features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>
                <a:ea typeface="+mn-ea"/>
                <a:cs typeface="+mn-cs"/>
              </a:rPr>
              <a:t>[5] 11-18-1509-00-0eht-features-for-multi-ap-coordination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>
                <a:ea typeface="+mn-ea"/>
                <a:cs typeface="+mn-cs"/>
              </a:rPr>
              <a:t>[6] 11-18-1161-00-0eht-eht-technology-candidate-discussions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>
                <a:ea typeface="+mn-ea"/>
                <a:cs typeface="+mn-cs"/>
              </a:rPr>
              <a:t>[7] 11-18-1510-01-0eht-ap-coordinated-beamforming-for-eht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/>
              <a:t>[8] 11-18-1576-00-0eht-considerations-on-ap-coordination</a:t>
            </a:r>
          </a:p>
          <a:p>
            <a:pPr marL="57150" lvl="2" indent="0">
              <a:buNone/>
              <a:defRPr/>
            </a:pPr>
            <a:r>
              <a:rPr kumimoji="1" lang="en-US" altLang="ja-JP" sz="2000" b="1" dirty="0"/>
              <a:t>[9] 11-18-1231-00-0eht-eht-draft-proposed-par</a:t>
            </a:r>
          </a:p>
        </p:txBody>
      </p:sp>
      <p:sp>
        <p:nvSpPr>
          <p:cNvPr id="7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/>
              <a:t>November 2018</a:t>
            </a:r>
            <a:endParaRPr lang="en-GB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339484-D9B5-46B3-BEA3-27B54865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D9CBBA1-47B1-44D2-88EB-E3A239E1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CEBC5DB-208D-4C7D-96C4-197D38BCF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865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102867</TotalTime>
  <Words>803</Words>
  <Application>Microsoft Office PowerPoint</Application>
  <PresentationFormat>画面に合わせる (4:3)</PresentationFormat>
  <Paragraphs>111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2" baseType="lpstr">
      <vt:lpstr>ＭＳ Ｐゴシック</vt:lpstr>
      <vt:lpstr>Times New Roman</vt:lpstr>
      <vt:lpstr>Default Design</vt:lpstr>
      <vt:lpstr>Discussion on EHT PAR Construction</vt:lpstr>
      <vt:lpstr>Introduction</vt:lpstr>
      <vt:lpstr>Views on PAR Construction</vt:lpstr>
      <vt:lpstr>6GHz Support for PAR construction (1/2)</vt:lpstr>
      <vt:lpstr>6GHz Support for PAR construction (2/2)</vt:lpstr>
      <vt:lpstr>Multi-AP Coordination for PAR construction (1/2)</vt:lpstr>
      <vt:lpstr>Multi-AP Coordination for PAR construction (2/2)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Tanaka, Yusuke (Sony)</cp:lastModifiedBy>
  <cp:revision>3041</cp:revision>
  <cp:lastPrinted>2018-09-03T08:43:03Z</cp:lastPrinted>
  <dcterms:created xsi:type="dcterms:W3CDTF">1998-02-10T13:07:52Z</dcterms:created>
  <dcterms:modified xsi:type="dcterms:W3CDTF">2018-11-15T05:15:07Z</dcterms:modified>
</cp:coreProperties>
</file>