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56" r:id="rId3"/>
    <p:sldId id="467" r:id="rId4"/>
    <p:sldId id="470" r:id="rId5"/>
    <p:sldId id="449" r:id="rId6"/>
    <p:sldId id="466" r:id="rId7"/>
    <p:sldId id="471" r:id="rId8"/>
    <p:sldId id="459" r:id="rId9"/>
    <p:sldId id="460" r:id="rId10"/>
    <p:sldId id="469" r:id="rId11"/>
    <p:sldId id="463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753C549-4C86-4620-861C-FFE47EF1654B}">
          <p14:sldIdLst>
            <p14:sldId id="269"/>
            <p14:sldId id="456"/>
            <p14:sldId id="467"/>
            <p14:sldId id="470"/>
            <p14:sldId id="449"/>
            <p14:sldId id="466"/>
            <p14:sldId id="471"/>
            <p14:sldId id="459"/>
            <p14:sldId id="460"/>
            <p14:sldId id="469"/>
            <p14:sldId id="4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ney, William" initials="CW" lastIdx="9" clrIdx="0">
    <p:extLst/>
  </p:cmAuthor>
  <p:cmAuthor id="2" name="Morioka, Yuichi" initials="MY" lastIdx="2" clrIdx="1"/>
  <p:cmAuthor id="3" name="Furuichi, Sho" initials="FS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FF"/>
    <a:srgbClr val="FF97DA"/>
    <a:srgbClr val="FF33CC"/>
    <a:srgbClr val="00CC99"/>
    <a:srgbClr val="FFFFCC"/>
    <a:srgbClr val="99FF66"/>
    <a:srgbClr val="99CCFF"/>
    <a:srgbClr val="85FFE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8" autoAdjust="0"/>
    <p:restoredTop sz="94639" autoAdjust="0"/>
  </p:normalViewPr>
  <p:slideViewPr>
    <p:cSldViewPr>
      <p:cViewPr>
        <p:scale>
          <a:sx n="100" d="100"/>
          <a:sy n="100" d="100"/>
        </p:scale>
        <p:origin x="1302" y="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304" y="450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6" y="7051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 err="1"/>
              <a:t>Yusuke</a:t>
            </a:r>
            <a:r>
              <a:rPr lang="fr-FR" altLang="ja-JP" dirty="0"/>
              <a:t>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 err="1"/>
              <a:t>Yusuke</a:t>
            </a:r>
            <a:r>
              <a:rPr lang="fr-FR" altLang="ja-JP" sz="1200" dirty="0"/>
              <a:t>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dirty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22" y="6590988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dirty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dirty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73425" y="514350"/>
            <a:ext cx="3395663" cy="2546350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35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923615-D29F-47B6-BBA8-A7C71AC43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72CB58-07E5-4159-867B-77249821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DABFB-C618-403F-B59C-350283B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365183F-7452-48E7-96E8-3F0979046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08AF3CA-B524-4541-A3A5-C9AA5F837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823F01D-059B-40B6-A941-378CE791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5413"/>
            <a:ext cx="2676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 dirty="0"/>
              <a:t>Yusuke Tanaka(Sony Corporation),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29148" y="33180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802.11-18/</a:t>
            </a:r>
            <a:r>
              <a:rPr lang="en-US" altLang="ja-JP" sz="1800" b="1" dirty="0"/>
              <a:t>1912</a:t>
            </a:r>
            <a:r>
              <a:rPr lang="en-GB" altLang="en-US" sz="1800" b="1" dirty="0"/>
              <a:t>r0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332195"/>
            <a:ext cx="1828800" cy="276225"/>
          </a:xfrm>
          <a:prstGeom prst="rect">
            <a:avLst/>
          </a:prstGeom>
        </p:spPr>
        <p:txBody>
          <a:bodyPr anchor="ctr"/>
          <a:lstStyle>
            <a:lvl1pPr>
              <a:defRPr sz="1800"/>
            </a:lvl1pPr>
          </a:lstStyle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suke.YT.Tanaka@sony.com" TargetMode="External"/><Relationship Id="rId7" Type="http://schemas.openxmlformats.org/officeDocument/2006/relationships/hyperlink" Target="mailto:William.Carney@sony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naotaka.sato@ieee.org" TargetMode="External"/><Relationship Id="rId5" Type="http://schemas.openxmlformats.org/officeDocument/2006/relationships/hyperlink" Target="mailto:Sho.Furuichi@sony.com" TargetMode="External"/><Relationship Id="rId4" Type="http://schemas.openxmlformats.org/officeDocument/2006/relationships/hyperlink" Target="mailto:Kosuke.Aio@sony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77200" cy="1066800"/>
          </a:xfrm>
          <a:noFill/>
        </p:spPr>
        <p:txBody>
          <a:bodyPr/>
          <a:lstStyle/>
          <a:p>
            <a:r>
              <a:rPr kumimoji="1" lang="en-US" altLang="ja-JP" dirty="0"/>
              <a:t>Discussion on EHT </a:t>
            </a:r>
            <a:r>
              <a:rPr kumimoji="1" lang="en-US" altLang="ja-JP"/>
              <a:t>PAR Construction</a:t>
            </a: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32766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2018-11-12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/>
          </p:nvPr>
        </p:nvGraphicFramePr>
        <p:xfrm>
          <a:off x="384463" y="3108960"/>
          <a:ext cx="845820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Yusuke</a:t>
                      </a:r>
                      <a:r>
                        <a:rPr kumimoji="1" lang="en-US" altLang="ja-JP" sz="1500" baseline="0" dirty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3"/>
                        </a:rPr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Kosuke</a:t>
                      </a:r>
                      <a:r>
                        <a:rPr kumimoji="1" lang="en-US" altLang="ja-JP" sz="1500" dirty="0"/>
                        <a:t> </a:t>
                      </a:r>
                      <a:r>
                        <a:rPr kumimoji="1" lang="en-US" altLang="ja-JP" sz="1500" dirty="0" err="1"/>
                        <a:t>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4"/>
                        </a:rPr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Sho</a:t>
                      </a:r>
                      <a:r>
                        <a:rPr kumimoji="1" lang="en-US" altLang="ja-JP" sz="1500" dirty="0"/>
                        <a:t> </a:t>
                      </a:r>
                      <a:r>
                        <a:rPr kumimoji="1" lang="en-US" altLang="ja-JP" sz="1500" dirty="0" err="1"/>
                        <a:t>Furuichi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5"/>
                        </a:rPr>
                        <a:t>Sho.Furuichi@sony.com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Naotaka</a:t>
                      </a:r>
                      <a:r>
                        <a:rPr kumimoji="1" lang="en-US" altLang="ja-JP" sz="1500" dirty="0"/>
                        <a:t> Sato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6"/>
                        </a:rPr>
                        <a:t>naotaka.sato@ieee.org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William Carney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Sony Electronics 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>
                          <a:hlinkClick r:id="rId7"/>
                        </a:rPr>
                        <a:t>William.Carney@sony.com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8078094"/>
                  </a:ext>
                </a:extLst>
              </a:tr>
            </a:tbl>
          </a:graphicData>
        </a:graphic>
      </p:graphicFrame>
      <p:sp>
        <p:nvSpPr>
          <p:cNvPr id="9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52600" cy="276225"/>
          </a:xfrm>
        </p:spPr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FD1E07D9-CBA0-4E43-B98F-218803DEA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02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116E60B-EC3A-4A5C-8555-E11F9FACB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This submission showed our views on PAR construction process.</a:t>
            </a:r>
          </a:p>
          <a:p>
            <a:pPr lvl="1"/>
            <a:r>
              <a:rPr lang="en-US" altLang="ja-JP" sz="1800" dirty="0"/>
              <a:t>Single-PAR process and multiple-PAR process can both move forward with developing a new 802.11 amendment</a:t>
            </a:r>
          </a:p>
          <a:p>
            <a:pPr lvl="1"/>
            <a:r>
              <a:rPr lang="en-US" altLang="ja-JP" sz="1800" dirty="0"/>
              <a:t>If multiple-PAR process is adopted, the PARs should be constructed regarding to</a:t>
            </a:r>
            <a:r>
              <a:rPr kumimoji="1" lang="en-US" altLang="ja-JP" sz="1800" dirty="0"/>
              <a:t> multiple target completion dates of spec developments.</a:t>
            </a:r>
            <a:endParaRPr lang="en-US" altLang="ja-JP" sz="1800" dirty="0"/>
          </a:p>
          <a:p>
            <a:pPr lvl="1"/>
            <a:endParaRPr kumimoji="1" lang="en-US" altLang="ja-JP" sz="1800" dirty="0">
              <a:highlight>
                <a:srgbClr val="FFFF00"/>
              </a:highlight>
            </a:endParaRPr>
          </a:p>
          <a:p>
            <a:r>
              <a:rPr kumimoji="1" lang="en-US" altLang="ja-JP" sz="2000" dirty="0"/>
              <a:t>This contribution also discussed what type of features should be considered in a PAR construction for EHT.</a:t>
            </a:r>
          </a:p>
          <a:p>
            <a:pPr lvl="1"/>
            <a:r>
              <a:rPr kumimoji="1" lang="en-US" altLang="ja-JP" sz="1600" dirty="0"/>
              <a:t>Features which could evolve a new 802.11 amendment from 11ax should be considered. We discussed 6GHz support and Multi-AP coordination from that aspect.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8A1F28AE-5E50-4C78-849F-DDEAF0B05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39C253-D497-4EF0-8C1C-4E9F3A509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6A158E-793B-45CD-9089-758C6EE09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D7D8B2-9AA5-4CB0-9C45-B228F57F3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463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1F3319-A374-4E4C-B1DC-33E0F32D8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" lvl="2" indent="0">
              <a:buNone/>
              <a:defRPr/>
            </a:pPr>
            <a:r>
              <a:rPr kumimoji="1" lang="en-US" altLang="ja-JP" sz="2000" b="1" dirty="0"/>
              <a:t>[1] 11-18-1059-06-0000-july-2018-wg-motions</a:t>
            </a:r>
          </a:p>
          <a:p>
            <a:pPr marL="57150" lvl="2" indent="0">
              <a:buNone/>
              <a:defRPr/>
            </a:pPr>
            <a:r>
              <a:rPr kumimoji="1" lang="en-US" altLang="ja-JP" sz="2000" b="1" dirty="0">
                <a:ea typeface="+mn-ea"/>
                <a:cs typeface="+mn-cs"/>
              </a:rPr>
              <a:t>[2] 11-18-1549-00-0eht-candidate-technology-review</a:t>
            </a:r>
          </a:p>
          <a:p>
            <a:pPr marL="57150" lvl="2" indent="0">
              <a:buNone/>
              <a:defRPr/>
            </a:pPr>
            <a:r>
              <a:rPr kumimoji="1" lang="en-US" altLang="ja-JP" sz="2000" b="1" dirty="0">
                <a:ea typeface="+mn-ea"/>
                <a:cs typeface="+mn-cs"/>
              </a:rPr>
              <a:t>[3] 11-18-1215-01-0eht-discussion-on-par</a:t>
            </a:r>
          </a:p>
          <a:p>
            <a:pPr marL="57150" lvl="2" indent="0">
              <a:buNone/>
              <a:defRPr/>
            </a:pPr>
            <a:r>
              <a:rPr kumimoji="1" lang="en-US" altLang="ja-JP" sz="2000" b="1" dirty="0"/>
              <a:t>[4] 11-18-1533-00-0eht-view-on-eht-candidate-features</a:t>
            </a:r>
          </a:p>
          <a:p>
            <a:pPr marL="57150" lvl="2" indent="0">
              <a:buNone/>
              <a:defRPr/>
            </a:pPr>
            <a:r>
              <a:rPr kumimoji="1" lang="en-US" altLang="ja-JP" sz="2000" b="1" dirty="0">
                <a:ea typeface="+mn-ea"/>
                <a:cs typeface="+mn-cs"/>
              </a:rPr>
              <a:t>[5] 11-18-1509-00-0eht-features-for-multi-ap-coordination</a:t>
            </a:r>
          </a:p>
          <a:p>
            <a:pPr marL="57150" lvl="2" indent="0">
              <a:buNone/>
              <a:defRPr/>
            </a:pPr>
            <a:r>
              <a:rPr kumimoji="1" lang="en-US" altLang="ja-JP" sz="2000" b="1" dirty="0">
                <a:ea typeface="+mn-ea"/>
                <a:cs typeface="+mn-cs"/>
              </a:rPr>
              <a:t>[6] 11-18-1161-00-0eht-eht-technology-candidate-discussions</a:t>
            </a:r>
          </a:p>
          <a:p>
            <a:pPr marL="57150" lvl="2" indent="0">
              <a:buNone/>
              <a:defRPr/>
            </a:pPr>
            <a:r>
              <a:rPr kumimoji="1" lang="en-US" altLang="ja-JP" sz="2000" b="1" dirty="0">
                <a:ea typeface="+mn-ea"/>
                <a:cs typeface="+mn-cs"/>
              </a:rPr>
              <a:t>[7] 11-18-1510-01-0eht-ap-coordinated-beamforming-for-eht</a:t>
            </a:r>
          </a:p>
          <a:p>
            <a:pPr marL="57150" lvl="2" indent="0">
              <a:buNone/>
              <a:defRPr/>
            </a:pPr>
            <a:r>
              <a:rPr kumimoji="1" lang="en-US" altLang="ja-JP" sz="2000" b="1" dirty="0"/>
              <a:t>[8] 11-18-1576-00-0eht-considerations-on-ap-coordination</a:t>
            </a:r>
          </a:p>
        </p:txBody>
      </p:sp>
      <p:sp>
        <p:nvSpPr>
          <p:cNvPr id="7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339484-D9B5-46B3-BEA3-27B54865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D9CBBA1-47B1-44D2-88EB-E3A239E14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CEBC5DB-208D-4C7D-96C4-197D38BCF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86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07C80F3-FD14-45BE-920D-D9B8CF72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kumimoji="1" lang="en-US" altLang="ja-JP" sz="2000" dirty="0"/>
              <a:t>Several candidate technologies had been proposed in the past EHT TIG and SG sessions.</a:t>
            </a:r>
          </a:p>
          <a:p>
            <a:pPr lvl="1"/>
            <a:r>
              <a:rPr kumimoji="1" lang="en-US" altLang="ja-JP" sz="1800" dirty="0"/>
              <a:t>The proposed technologies are 6GHz support, 320MHz, 16SS, Multi-AP Coordination, HARQ, etc.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To construct initial PAR drafts, following two items need to be considered.</a:t>
            </a:r>
          </a:p>
          <a:p>
            <a:pPr marL="857250" lvl="1" indent="-457200">
              <a:buFont typeface="+mj-lt"/>
              <a:buAutoNum type="arabicPeriod"/>
            </a:pPr>
            <a:r>
              <a:rPr kumimoji="1" lang="en-US" altLang="ja-JP" sz="1800" dirty="0"/>
              <a:t>Efficient spec development process</a:t>
            </a:r>
          </a:p>
          <a:p>
            <a:pPr marL="857250" lvl="1" indent="-457200">
              <a:buFont typeface="+mj-lt"/>
              <a:buAutoNum type="arabicPeriod" startAt="2"/>
            </a:pPr>
            <a:r>
              <a:rPr kumimoji="1" lang="en-US" altLang="ja-JP" sz="1800" dirty="0"/>
              <a:t>Features to be considered in the PAR construction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9D6B4D0-2D64-45ED-94CA-AA51FC84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957DB603-697B-462A-B389-A768FEB24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Background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714ADF5-0868-42B1-B945-5ABAF827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64899CC-CB85-4F7D-AC49-E29A24EBB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98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6F374677-1817-4224-9F91-9FADE5432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Multiple-PAR process has been raised for a new 802.11 amendment in addition to a conventional single-PAR process. This contribution shows our views on a PAR constructing process.</a:t>
            </a:r>
          </a:p>
          <a:p>
            <a:endParaRPr kumimoji="1" lang="en-US" altLang="ja-JP" sz="2000" dirty="0">
              <a:highlight>
                <a:srgbClr val="FFFF00"/>
              </a:highlight>
            </a:endParaRPr>
          </a:p>
          <a:p>
            <a:r>
              <a:rPr kumimoji="1" lang="en-US" altLang="ja-JP" sz="2000" dirty="0"/>
              <a:t>This contribution also discussed what type of features should be considered in a PAR construction for EHT.</a:t>
            </a:r>
          </a:p>
          <a:p>
            <a:pPr lvl="1"/>
            <a:r>
              <a:rPr kumimoji="1" lang="en-US" altLang="ja-JP" sz="1800" dirty="0"/>
              <a:t>This contribution shows which PAR the features should be considered in, in case that multiple PARs are constructed.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D025B78-7C00-401A-A38A-46A4B66B0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A9EEFD-A94C-42AF-AE9F-AE063FA47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6CA2F7-05C8-441F-9ACA-174D7E29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17F952-57ED-4DC5-9EB4-54D00F954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73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9C28F7C-782A-4DE8-B164-6CAAED48D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The purpose of constructing a PAR is clarifying direction to develop a new 802.11 amendment to achieve the primary objectives.</a:t>
            </a:r>
          </a:p>
          <a:p>
            <a:endParaRPr lang="en-US" altLang="ja-JP" sz="2000" dirty="0"/>
          </a:p>
          <a:p>
            <a:r>
              <a:rPr lang="en-US" altLang="ja-JP" sz="2000" dirty="0"/>
              <a:t>According to the primary objectives of EHT described in [1], conventional single-PAR process and new multiple-PAR process can </a:t>
            </a:r>
            <a:r>
              <a:rPr lang="en-US" altLang="ja-JP" sz="2000" u="sng" dirty="0"/>
              <a:t>both</a:t>
            </a:r>
            <a:r>
              <a:rPr lang="en-US" altLang="ja-JP" sz="2000" dirty="0"/>
              <a:t> move forward with developing a new 802.11 amendment.</a:t>
            </a:r>
          </a:p>
          <a:p>
            <a:pPr lvl="1"/>
            <a:r>
              <a:rPr lang="en-US" altLang="ja-JP" sz="1600" dirty="0"/>
              <a:t>Creating one PAR which covers all of the objectives.</a:t>
            </a:r>
          </a:p>
          <a:p>
            <a:pPr lvl="1"/>
            <a:r>
              <a:rPr lang="en-US" altLang="ja-JP" sz="1600" dirty="0"/>
              <a:t>Creating multiple PARs which cover the objectives together with clear boundaries.</a:t>
            </a:r>
          </a:p>
          <a:p>
            <a:endParaRPr lang="en-US" altLang="ja-JP" sz="2000" dirty="0"/>
          </a:p>
          <a:p>
            <a:r>
              <a:rPr lang="en-US" altLang="ja-JP" sz="2000" dirty="0"/>
              <a:t>If the new multiple-PAR process is adopted, roles and difference of the two PARs should be clarified.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DBA693-168C-4BEE-83BF-FF97CA66F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Views on a PAR Constructing Process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3BAD3C-705C-424E-B128-4E1745DB5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A9CE5B-5AB3-4372-A634-1136FA0BE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02BC17-B46A-453B-829F-B94FDCF8E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423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6B45A02B-338C-47F1-A917-408A42694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One of the advantages of constructing multiple PARs is enabling multiple target completion dates of spec developments. </a:t>
            </a:r>
          </a:p>
          <a:p>
            <a:pPr lvl="1"/>
            <a:r>
              <a:rPr kumimoji="1" lang="en-US" altLang="ja-JP" sz="1800" dirty="0"/>
              <a:t>Features which can/should be developed in a short term can be delivered to the market earlier.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This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could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realize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short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cycle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evolution of WLAN.</a:t>
            </a:r>
          </a:p>
          <a:p>
            <a:pPr lvl="1"/>
            <a:r>
              <a:rPr kumimoji="1" lang="en-US" altLang="ja-JP" sz="1800" dirty="0"/>
              <a:t>Whether a feature is in a short or long term PAR depends on its complexity.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This is an essential advantage comparing to a conventional single-PAR process.</a:t>
            </a:r>
          </a:p>
          <a:p>
            <a:pPr lvl="1"/>
            <a:r>
              <a:rPr kumimoji="1" lang="en-US" altLang="ja-JP" sz="1800" dirty="0"/>
              <a:t>Defining multiple PARs based on technology axes, for example, can be handled by ad-hoc system with single PAR.</a:t>
            </a:r>
            <a:endParaRPr kumimoji="1" lang="ja-JP" altLang="en-US" sz="1800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10206-2581-43D9-9092-EFA4F97B5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736F407-BA79-4ED9-9DC6-F983B9902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D7C9E57D-6972-4EF6-8A25-3E1977D7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Discussion on Multiple PARs (1/2)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21F937BC-98EF-4145-98BB-D325095C9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185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EC02843-B18B-4CDE-AA01-08426C414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There are two candidates of start dates with multiple PARs.</a:t>
            </a:r>
          </a:p>
          <a:p>
            <a:pPr lvl="1"/>
            <a:r>
              <a:rPr kumimoji="1" lang="en-US" altLang="ja-JP" sz="1800" dirty="0"/>
              <a:t>Case1: Start two developments at the same date</a:t>
            </a:r>
          </a:p>
          <a:p>
            <a:pPr lvl="2"/>
            <a:r>
              <a:rPr kumimoji="1" lang="en-US" altLang="ja-JP" sz="1600" dirty="0"/>
              <a:t>In this case, decisions of each development could affect each other.</a:t>
            </a:r>
          </a:p>
          <a:p>
            <a:pPr lvl="2"/>
            <a:r>
              <a:rPr kumimoji="1" lang="en-US" altLang="ja-JP" sz="1600" dirty="0"/>
              <a:t>Ad-hoc system with single PAR is better because there can be more communication between multiple groups.</a:t>
            </a:r>
          </a:p>
          <a:p>
            <a:pPr lvl="1"/>
            <a:r>
              <a:rPr kumimoji="1" lang="en-US" altLang="ja-JP" sz="1800" dirty="0"/>
              <a:t>Case2: Start first development, then start second one when a milestone of first one (e.g. D1.0) is achieved</a:t>
            </a:r>
          </a:p>
          <a:p>
            <a:pPr lvl="2"/>
            <a:r>
              <a:rPr kumimoji="1" lang="en-US" altLang="ja-JP" sz="1600" dirty="0"/>
              <a:t>Development based on second PAR could start with the first semi-fixed spec as a baseline.</a:t>
            </a:r>
          </a:p>
          <a:p>
            <a:pPr lvl="2"/>
            <a:r>
              <a:rPr kumimoji="1" lang="en-US" altLang="ja-JP" sz="1600" dirty="0"/>
              <a:t>This direction can make developing process efficient.</a:t>
            </a:r>
          </a:p>
          <a:p>
            <a:pPr lvl="2"/>
            <a:endParaRPr kumimoji="1" lang="en-US" altLang="ja-JP" sz="1600" dirty="0"/>
          </a:p>
          <a:p>
            <a:r>
              <a:rPr lang="en-US" altLang="ja-JP" sz="2000" dirty="0"/>
              <a:t>If the new multiple-PAR process is adopted, multiple </a:t>
            </a:r>
            <a:r>
              <a:rPr kumimoji="1" lang="en-US" altLang="ja-JP" sz="2000" dirty="0"/>
              <a:t>target completion dates and start dates should be considered</a:t>
            </a:r>
            <a:r>
              <a:rPr lang="en-US" altLang="ja-JP" sz="2000" dirty="0"/>
              <a:t>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B0F90C1-0451-4FDD-B17D-45FF7BB73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Discussion on Multiple PARs (2/2)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53A8AA-2AFC-4735-A48D-E38EF6F85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November 2018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E1C3B4-B072-4073-9AE2-731DACE9B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96D0ED-9E57-4294-8D99-4B5E20E5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457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E58CB61-18D1-4316-B8CE-6173453D8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A new 802.11 amendment to be developed in the EHT should evolve from the existing 11ax spec with some mandatory features.</a:t>
            </a:r>
          </a:p>
          <a:p>
            <a:pPr lvl="1"/>
            <a:r>
              <a:rPr kumimoji="1" lang="en-US" altLang="ja-JP" sz="1800" dirty="0"/>
              <a:t>This direction could make a new 802.11 amendment more attractive and valuable for wireless LAN users.</a:t>
            </a:r>
          </a:p>
          <a:p>
            <a:pPr lvl="1"/>
            <a:r>
              <a:rPr kumimoji="1" lang="en-US" altLang="ja-JP" sz="1800" dirty="0"/>
              <a:t>As discussed in the contribution [2], s</a:t>
            </a:r>
            <a:r>
              <a:rPr lang="en-US" altLang="ja-JP" sz="1800" dirty="0"/>
              <a:t>ome novel features jump straight to mandatory, and some evolve from optional to mandatory.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We discussed some features proposed in the past EHT sessions from the aspect of PAR constructions, especially whether those could evolve a new 802.11 amendment from the 11ax.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C3BBBA61-F8A2-4325-B119-A12663D5D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Views on Features to be Considered</a:t>
            </a:r>
            <a:br>
              <a:rPr kumimoji="1" lang="en-US" altLang="ja-JP" dirty="0"/>
            </a:br>
            <a:r>
              <a:rPr kumimoji="1" lang="en-US" altLang="ja-JP" dirty="0"/>
              <a:t>in the PAR Construction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B72F4B-D0D7-49B0-B901-18D69C001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AB1A0E-64F2-4C21-BEBE-AE9E6EC39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7E7290-514A-4B9B-A0B5-DAE687CD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793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606B7E4-0E61-4621-B1AB-C45884494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6GHz support enables more channels that could realize wider channel bonding and congestion reduction.</a:t>
            </a:r>
          </a:p>
          <a:p>
            <a:pPr lvl="1"/>
            <a:r>
              <a:rPr kumimoji="1" lang="en-US" altLang="ja-JP" sz="1800" dirty="0"/>
              <a:t>These advantages contribute to achieve the primary objectives; to increase peak throughput and improve efficiency.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6GHz support should be considered in the PAR construction.</a:t>
            </a:r>
          </a:p>
          <a:p>
            <a:pPr lvl="1"/>
            <a:r>
              <a:rPr kumimoji="1" lang="en-US" altLang="ja-JP" sz="1800" dirty="0"/>
              <a:t>11ax has already supported 6GHz. Matured efficient operation in 6GHz band (includes 320MHz) evolves a new 802.11 amendment from the 11ax. 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In case that multiple PARs are constructed, 6GHz support should be captured in a PAR for short-term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development.</a:t>
            </a:r>
          </a:p>
          <a:p>
            <a:pPr lvl="1"/>
            <a:r>
              <a:rPr kumimoji="1" lang="en-US" altLang="ja-JP" sz="1800" dirty="0"/>
              <a:t>11ax has developed some basic functions in 6GHz band, therefore those can be reused as baselines for the enhancement of this band.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81DDEE2-59F6-4349-B7FC-4BEA4DF3F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6GHz Support for PAR construction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6F37D7-5E18-41BD-9B0C-79F0C510B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204430-5510-4C61-81B3-53CCE39C5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D74DF2-2E81-4A4C-93B3-8D9B4F24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613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983577D-9E23-452E-A15D-B05481EE6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kumimoji="1" lang="en-US" altLang="ja-JP" sz="2000" dirty="0"/>
              <a:t>Multi-AP Coordination is a completely new feature in 802.11.</a:t>
            </a:r>
          </a:p>
          <a:p>
            <a:pPr lvl="1"/>
            <a:r>
              <a:rPr kumimoji="1" lang="en-US" altLang="ja-JP" sz="1800" dirty="0"/>
              <a:t>There are some types of this feature such as time/frequency/power coordination, coordinated beamforming, joint transmissions. [3-5] </a:t>
            </a:r>
          </a:p>
          <a:p>
            <a:pPr lvl="1"/>
            <a:r>
              <a:rPr kumimoji="1" lang="en-US" altLang="ja-JP" sz="1800" dirty="0"/>
              <a:t>Potential to improve performance has been reported. [6-8] 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Multi-AP Coordination should be considered in the PAR construction.</a:t>
            </a:r>
          </a:p>
          <a:p>
            <a:pPr lvl="1"/>
            <a:r>
              <a:rPr kumimoji="1" lang="en-US" altLang="ja-JP" sz="1800" dirty="0"/>
              <a:t>This new feature enables efficient resource use and multi-user access, that evolves a new 802.11 amendment from the 11ax. 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In case that multiple PARs are constructed, Multi-AP Coordination should be captured in a PAR for long-term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development.</a:t>
            </a:r>
          </a:p>
          <a:p>
            <a:pPr lvl="1"/>
            <a:r>
              <a:rPr kumimoji="1" lang="en-US" altLang="ja-JP" sz="1800" dirty="0"/>
              <a:t>Synchronization accuracy should to be carefully considered and designed.</a:t>
            </a:r>
          </a:p>
          <a:p>
            <a:pPr lvl="1"/>
            <a:r>
              <a:rPr kumimoji="1" lang="en-US" altLang="ja-JP" sz="1800" dirty="0"/>
              <a:t>Resource coordination could be possibly in a PAR for short-term.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429C954-4267-4CC6-A31A-F1320BE60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066800"/>
          </a:xfrm>
        </p:spPr>
        <p:txBody>
          <a:bodyPr/>
          <a:lstStyle/>
          <a:p>
            <a:r>
              <a:rPr kumimoji="1" lang="en-US" altLang="ja-JP" dirty="0"/>
              <a:t>Multi-AP Coordination for PAR construction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1019E1-90C1-415D-ADCD-679479804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820821-5E78-4746-9A8C-06CE40B5A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520A4A-A407-4CE9-84A2-54CD93BED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36643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102335</TotalTime>
  <Words>1136</Words>
  <Application>Microsoft Office PowerPoint</Application>
  <PresentationFormat>画面に合わせる (4:3)</PresentationFormat>
  <Paragraphs>136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4" baseType="lpstr">
      <vt:lpstr>ＭＳ Ｐゴシック</vt:lpstr>
      <vt:lpstr>Times New Roman</vt:lpstr>
      <vt:lpstr>Default Design</vt:lpstr>
      <vt:lpstr>Discussion on EHT PAR Construction</vt:lpstr>
      <vt:lpstr>Background</vt:lpstr>
      <vt:lpstr>Introduction</vt:lpstr>
      <vt:lpstr>Views on a PAR Constructing Process</vt:lpstr>
      <vt:lpstr>Discussion on Multiple PARs (1/2)</vt:lpstr>
      <vt:lpstr>Discussion on Multiple PARs (2/2)</vt:lpstr>
      <vt:lpstr>Views on Features to be Considered in the PAR Construction</vt:lpstr>
      <vt:lpstr>6GHz Support for PAR construction</vt:lpstr>
      <vt:lpstr>Multi-AP Coordination for PAR construction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and Draft Texts for PAR/CSD</dc:title>
  <dc:creator>Yusuke.YT.Tanaka@sony.com</dc:creator>
  <cp:lastModifiedBy>Tanaka, Yusuke (Sony)</cp:lastModifiedBy>
  <cp:revision>3004</cp:revision>
  <cp:lastPrinted>2018-09-03T08:43:03Z</cp:lastPrinted>
  <dcterms:created xsi:type="dcterms:W3CDTF">1998-02-10T13:07:52Z</dcterms:created>
  <dcterms:modified xsi:type="dcterms:W3CDTF">2018-11-12T06:28:28Z</dcterms:modified>
</cp:coreProperties>
</file>