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68" r:id="rId4"/>
    <p:sldId id="266" r:id="rId5"/>
    <p:sldId id="27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5" autoAdjust="0"/>
    <p:restoredTop sz="91244" autoAdjust="0"/>
  </p:normalViewPr>
  <p:slideViewPr>
    <p:cSldViewPr>
      <p:cViewPr varScale="1">
        <p:scale>
          <a:sx n="94" d="100"/>
          <a:sy n="94" d="100"/>
        </p:scale>
        <p:origin x="121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802.11-18/1893r0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Lili Hervieu, CableLabs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802.11-18/1893r0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Lili Hervieu, CableLabs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802.11-18/1893r0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Lili Hervieu, CableLabs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Lili Hervieu, CableLabs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Lili Hervieu, CableLabs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Lili Hervieu, CableLabs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802.11-18/1893r0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802.11 - 3GPP 6 GHz Coexistence Workshop Preparation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17525" y="1768793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2018-11-08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51992"/>
              </p:ext>
            </p:extLst>
          </p:nvPr>
        </p:nvGraphicFramePr>
        <p:xfrm>
          <a:off x="517525" y="2281238"/>
          <a:ext cx="7821613" cy="237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4" imgW="8253180" imgH="2513881" progId="Word.Document.8">
                  <p:embed/>
                </p:oleObj>
              </mc:Choice>
              <mc:Fallback>
                <p:oleObj name="Document" r:id="rId4" imgW="8253180" imgH="25138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821613" cy="237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110745E-DAAA-4420-BC5F-F1714637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0470-C872-4DEE-8579-107C5B544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In July 2018, IEEE 802.11 WG sent a liaison statement to 3GPP RAN proposing a joint 6 GHz Coexistence Workshop </a:t>
            </a:r>
            <a:r>
              <a:rPr lang="en-US" sz="2000" dirty="0"/>
              <a:t>to enable fair and efficient sharing of the unlicensed spectrum between different technologies</a:t>
            </a:r>
            <a:r>
              <a:rPr lang="en-GB" sz="2000" dirty="0"/>
              <a:t>.</a:t>
            </a:r>
          </a:p>
          <a:p>
            <a:pPr marL="0" indent="0"/>
            <a:r>
              <a:rPr lang="en-GB" sz="2000" dirty="0"/>
              <a:t>3GPP RAN responded positively to the invitation in September 2018 with a date and location still to be agreed.</a:t>
            </a:r>
          </a:p>
          <a:p>
            <a:pPr marL="0" indent="0"/>
            <a:r>
              <a:rPr lang="en-GB" sz="2000" dirty="0"/>
              <a:t>This presentation provides some thoughts for consideration in preparation of the workshop. </a:t>
            </a:r>
          </a:p>
          <a:p>
            <a:pPr marL="0" indent="0"/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9CAED-1502-4057-B083-537CAF2BC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130D2-7049-4DC6-B1DE-50E3C9065F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668D79-FADC-4680-9069-BDB21ECEC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09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B3B09-7438-40DD-9F6F-EE4E04695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6600-B95C-4E1E-9E51-817B4E5D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 inviting other standard bodies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WFA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NRU discussions evolving quickly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NR-U SI was scheduled for completion in November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Plan to revise 802.11 contributions in regard to the latest NR-U SI status.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Conference calls to be provisioned prior to the workshop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/>
              <a:t>IEEE 802.19 attended 3GPP LAA Workshop in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Lesson learned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016D7-8CB3-4E7A-8929-4709C6629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4EAD3-8F01-4804-B700-DBB7A183AA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01C07-5514-4A27-A40A-019D0B42A2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92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1E95-C82C-4D92-996A-C61C05D59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C924A-3A28-421F-BA0F-50660C446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Possible topics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6 GHz is a huge opportunity – 1.2 GHz unlicensed spectrum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FCC Notice of  Proposed Rulemaking (October 2018) includes 5.925-6.425 GHz, 6.425-6.525 GHz, 6.525-6.875 GHz, 6.875-7.125 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Importance &amp; challenges of fair co-existence in 6 GHz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No 802.11 or 3GPP incumbents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802.11ax not considered so far by 3GPP (e.g. simulation)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802.11ax not an evolution but a ‘revolution’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802.11ax status / timeline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Specification, certification, deployment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What’s next (EHT, FD)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617B3-60CF-4553-9D0C-0820C33299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5F2E4-D56A-4476-89AC-12FF9F1584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9CBB4D-95EF-427A-8E70-F62F31065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5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1E95-C82C-4D92-996A-C61C05D59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C924A-3A28-421F-BA0F-50660C44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Salient 802.11ax features (not present in 802.11ac) with possible impact on coexistence (e</a:t>
            </a:r>
            <a:r>
              <a:rPr lang="en-GB" sz="2000" b="1" dirty="0">
                <a:solidFill>
                  <a:schemeClr val="tx1"/>
                </a:solidFill>
              </a:rPr>
              <a:t>.g., </a:t>
            </a:r>
            <a:r>
              <a:rPr lang="en-GB" b="1" dirty="0">
                <a:solidFill>
                  <a:schemeClr val="tx1"/>
                </a:solidFill>
              </a:rPr>
              <a:t>spatial reuse</a:t>
            </a:r>
            <a:r>
              <a:rPr lang="en-GB" sz="2000" b="1" dirty="0">
                <a:solidFill>
                  <a:schemeClr val="tx1"/>
                </a:solidFill>
              </a:rPr>
              <a:t>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Simulation scenarios are based 802.11ac &amp;  LTE LAA/NR-U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Fairness criterion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Wi-Fi/NR-U in 5 GHz and 6 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Analysis of possible coexistence mechanisms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e.g. technology neutral preamble</a:t>
            </a:r>
            <a:endParaRPr lang="en-GB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LTE LAA/802.11ac field trial results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/>
              <a:t>Agree on a fast communication channel between 3GPP RAN and IEEE 802.11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617B3-60CF-4553-9D0C-0820C33299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5F2E4-D56A-4476-89AC-12FF9F1584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Lili Hervieu, CableLabs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9CBB4D-95EF-427A-8E70-F62F31065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856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1520</TotalTime>
  <Words>363</Words>
  <Application>Microsoft Office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IEEE 802.11 - 3GPP 6 GHz Coexistence Workshop Preparation</vt:lpstr>
      <vt:lpstr>Introduction</vt:lpstr>
      <vt:lpstr>Workshop Preparation</vt:lpstr>
      <vt:lpstr>Workshop Agenda</vt:lpstr>
      <vt:lpstr>Workshop Agenda</vt:lpstr>
    </vt:vector>
  </TitlesOfParts>
  <Company>CableLabs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802.11 - 3GPP 6 GHz Coexistence Workshop Preparation</dc:title>
  <dc:creator>Lili Hervieu</dc:creator>
  <cp:lastModifiedBy>Lili Hervieu</cp:lastModifiedBy>
  <cp:revision>88</cp:revision>
  <cp:lastPrinted>1601-01-01T00:00:00Z</cp:lastPrinted>
  <dcterms:created xsi:type="dcterms:W3CDTF">2018-11-01T21:22:20Z</dcterms:created>
  <dcterms:modified xsi:type="dcterms:W3CDTF">2018-11-09T14:30:02Z</dcterms:modified>
</cp:coreProperties>
</file>