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606" r:id="rId2"/>
    <p:sldId id="607" r:id="rId3"/>
    <p:sldId id="611" r:id="rId4"/>
    <p:sldId id="612" r:id="rId5"/>
    <p:sldId id="613" r:id="rId6"/>
    <p:sldId id="614" r:id="rId7"/>
    <p:sldId id="615" r:id="rId8"/>
    <p:sldId id="616" r:id="rId9"/>
    <p:sldId id="617" r:id="rId10"/>
    <p:sldId id="608" r:id="rId11"/>
    <p:sldId id="618" r:id="rId12"/>
    <p:sldId id="61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802.11-18/1877r0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en-US" sz="2800" kern="0" dirty="0" smtClean="0"/>
              <a:t>Nov </a:t>
            </a:r>
            <a:r>
              <a:rPr lang="en-US" altLang="en-US" sz="2800" kern="0" dirty="0" smtClean="0"/>
              <a:t>2018 Ad-hoc Meeting PHY Agenda</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a:t>
            </a:r>
            <a:r>
              <a:rPr lang="en-US" altLang="en-US" sz="2000" b="0" kern="0" dirty="0" smtClean="0"/>
              <a:t>2018-11-07</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16"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a:t>
            </a:r>
            <a:r>
              <a:rPr lang="en-US" altLang="en-US" dirty="0" smtClean="0"/>
              <a:t>Nov 8th</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Recess</a:t>
            </a:r>
            <a:r>
              <a:rPr lang="en-CA" altLang="en-US" dirty="0" smtClean="0"/>
              <a:t> </a:t>
            </a:r>
            <a:r>
              <a:rPr lang="en-CA" altLang="en-US" dirty="0" smtClean="0"/>
              <a:t>at </a:t>
            </a:r>
            <a:r>
              <a:rPr lang="en-CA" altLang="en-US" dirty="0"/>
              <a:t>6</a:t>
            </a:r>
            <a:r>
              <a:rPr lang="en-CA" altLang="en-US" dirty="0" smtClean="0"/>
              <a:t>:00pm</a:t>
            </a:r>
            <a:endParaRPr lang="en-CA" altLang="en-US" dirty="0" smtClean="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2548768541"/>
              </p:ext>
            </p:extLst>
          </p:nvPr>
        </p:nvGraphicFramePr>
        <p:xfrm>
          <a:off x="914399" y="2640342"/>
          <a:ext cx="7629525" cy="3082278"/>
        </p:xfrm>
        <a:graphic>
          <a:graphicData uri="http://schemas.openxmlformats.org/drawingml/2006/table">
            <a:tbl>
              <a:tblPr>
                <a:tableStyleId>{0E3FDE45-AF77-4B5C-9715-49D594BDF05E}</a:tableStyleId>
              </a:tblPr>
              <a:tblGrid>
                <a:gridCol w="1200150"/>
                <a:gridCol w="3771900"/>
                <a:gridCol w="2657475"/>
              </a:tblGrid>
              <a:tr h="158352">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effectLst/>
                        </a:rPr>
                        <a:t>11-18/1759</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chemeClr val="tx1"/>
                          </a:solidFill>
                          <a:effectLst/>
                          <a:latin typeface="+mn-lt"/>
                          <a:ea typeface="+mn-ea"/>
                          <a:cs typeface="+mn-cs"/>
                        </a:rPr>
                        <a:t>comment-resolutions-for-</a:t>
                      </a:r>
                      <a:r>
                        <a:rPr lang="en-US" altLang="zh-CN" sz="1400" b="0" i="0" kern="1200" dirty="0" err="1" smtClean="0">
                          <a:solidFill>
                            <a:schemeClr val="tx1"/>
                          </a:solidFill>
                          <a:effectLst/>
                          <a:latin typeface="+mn-lt"/>
                          <a:ea typeface="+mn-ea"/>
                          <a:cs typeface="+mn-cs"/>
                        </a:rPr>
                        <a:t>xVECTORs</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a:r>
                        <a:rPr lang="en-US" altLang="zh-CN" sz="1400" dirty="0" smtClean="0"/>
                        <a:t>Bo Sun (ZTE)</a:t>
                      </a:r>
                      <a:endParaRPr lang="zh-CN" altLang="en-US" sz="1400" dirty="0"/>
                    </a:p>
                  </a:txBody>
                  <a:tcPr marL="9525" marR="9525" marT="9525" marB="0" anchor="ctr"/>
                </a:tc>
              </a:tr>
              <a:tr h="185274">
                <a:tc>
                  <a:txBody>
                    <a:bodyPr/>
                    <a:lstStyle/>
                    <a:p>
                      <a:pPr marL="0" algn="l" defTabSz="914400" rtl="0" eaLnBrk="1" fontAlgn="t" latinLnBrk="0" hangingPunct="1"/>
                      <a:r>
                        <a:rPr lang="en-US" sz="1400" u="none" strike="noStrike" kern="1200" dirty="0" smtClean="0">
                          <a:effectLst/>
                        </a:rPr>
                        <a:t>11-18/1832</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chemeClr val="tx1"/>
                          </a:solidFill>
                          <a:effectLst/>
                          <a:latin typeface="+mn-lt"/>
                          <a:ea typeface="+mn-ea"/>
                          <a:cs typeface="+mn-cs"/>
                        </a:rPr>
                        <a:t>D3.0 comment resolution on </a:t>
                      </a:r>
                      <a:r>
                        <a:rPr lang="en-US" altLang="zh-CN" sz="1400" b="0" i="0" kern="1200" dirty="0" err="1" smtClean="0">
                          <a:solidFill>
                            <a:schemeClr val="tx1"/>
                          </a:solidFill>
                          <a:effectLst/>
                          <a:latin typeface="+mn-lt"/>
                          <a:ea typeface="+mn-ea"/>
                          <a:cs typeface="+mn-cs"/>
                        </a:rPr>
                        <a:t>cids</a:t>
                      </a:r>
                      <a:r>
                        <a:rPr lang="en-US" altLang="zh-CN" sz="1400" b="0" i="0" kern="1200" dirty="0" smtClean="0">
                          <a:solidFill>
                            <a:schemeClr val="tx1"/>
                          </a:solidFill>
                          <a:effectLst/>
                          <a:latin typeface="+mn-lt"/>
                          <a:ea typeface="+mn-ea"/>
                          <a:cs typeface="+mn-cs"/>
                        </a:rPr>
                        <a:t> for 28-4-3</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a:r>
                        <a:rPr lang="en-US" altLang="zh-CN" sz="1400" dirty="0" err="1" smtClean="0"/>
                        <a:t>Jianhan</a:t>
                      </a:r>
                      <a:r>
                        <a:rPr lang="en-US" altLang="zh-CN" sz="1400" baseline="0" dirty="0" smtClean="0"/>
                        <a:t> Liu (MTK)</a:t>
                      </a:r>
                      <a:endParaRPr lang="zh-CN" altLang="en-US" sz="1400" dirty="0"/>
                    </a:p>
                  </a:txBody>
                  <a:tcPr marL="9525" marR="9525" marT="9525" marB="0" anchor="ctr"/>
                </a:tc>
              </a:tr>
              <a:tr h="183688">
                <a:tc>
                  <a:txBody>
                    <a:bodyPr/>
                    <a:lstStyle/>
                    <a:p>
                      <a:pPr marL="0" algn="l" defTabSz="914400" rtl="0" eaLnBrk="1" fontAlgn="b" latinLnBrk="0" hangingPunct="1"/>
                      <a:r>
                        <a:rPr lang="en-US" sz="1400" u="none" strike="noStrike" kern="1200" dirty="0" smtClean="0">
                          <a:effectLst/>
                        </a:rPr>
                        <a:t>11-18/1764</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chemeClr val="tx1"/>
                          </a:solidFill>
                          <a:effectLst/>
                          <a:latin typeface="+mn-lt"/>
                          <a:ea typeface="+mn-ea"/>
                          <a:cs typeface="+mn-cs"/>
                        </a:rPr>
                        <a:t>HE-SIG-CR-Part6</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algn="l"/>
                      <a:r>
                        <a:rPr lang="en-US" altLang="zh-CN" sz="1400" dirty="0" smtClean="0"/>
                        <a:t>Ross</a:t>
                      </a:r>
                      <a:r>
                        <a:rPr lang="en-US" altLang="zh-CN" sz="1400" baseline="0" dirty="0" smtClean="0"/>
                        <a:t> Jian Yu (Huawei)</a:t>
                      </a:r>
                      <a:endParaRPr lang="zh-CN" altLang="en-US" sz="1400" dirty="0"/>
                    </a:p>
                  </a:txBody>
                  <a:tcPr marL="7617" marR="7617" marT="7617" marB="0" anchor="ctr"/>
                </a:tc>
              </a:tr>
              <a:tr h="185274">
                <a:tc>
                  <a:txBody>
                    <a:bodyPr/>
                    <a:lstStyle/>
                    <a:p>
                      <a:pPr algn="l" fontAlgn="b"/>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a:endParaRPr lang="zh-CN" altLang="en-US" sz="1400" dirty="0"/>
                    </a:p>
                  </a:txBody>
                  <a:tcPr marL="9525" marR="9525" marT="9525" marB="0" anchor="ctr"/>
                </a:tc>
                <a:tc>
                  <a:txBody>
                    <a:bodyPr/>
                    <a:lstStyle/>
                    <a:p>
                      <a:pPr algn="l"/>
                      <a:endParaRPr lang="zh-CN" altLang="en-US" sz="1400" dirty="0"/>
                    </a:p>
                  </a:txBody>
                  <a:tcPr marL="9525" marR="9525" marT="9525" marB="0" anchor="ctr"/>
                </a:tc>
              </a:tr>
              <a:tr h="185274">
                <a:tc>
                  <a:txBody>
                    <a:bodyPr/>
                    <a:lstStyle/>
                    <a:p>
                      <a:pPr algn="l" fontAlgn="b"/>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11-18/0xxxr0?</a:t>
            </a:r>
          </a:p>
          <a:p>
            <a:pPr lvl="1"/>
            <a:r>
              <a:rPr lang="en-US" altLang="zh-CN" dirty="0" smtClean="0"/>
              <a:t>CID </a:t>
            </a:r>
            <a:r>
              <a:rPr lang="en-GB" altLang="zh-CN" dirty="0" err="1" smtClean="0">
                <a:latin typeface="Times New Roman" panose="02020603050405020304" pitchFamily="18" charset="0"/>
                <a:ea typeface="宋体" panose="02010600030101010101" pitchFamily="2" charset="-122"/>
                <a:cs typeface="Times New Roman" panose="02020603050405020304" pitchFamily="18" charset="0"/>
              </a:rPr>
              <a:t>xxxx</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7526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a:t>
            </a:r>
            <a:r>
              <a:rPr lang="en-US" altLang="en-US" dirty="0" smtClean="0">
                <a:solidFill>
                  <a:srgbClr val="0000FF"/>
                </a:solidFill>
                <a:latin typeface="Arial Black" pitchFamily="34" charset="0"/>
              </a:rPr>
              <a:t>Hoc</a:t>
            </a:r>
            <a:br>
              <a:rPr lang="en-US" altLang="en-US" dirty="0" smtClean="0">
                <a:solidFill>
                  <a:srgbClr val="0000FF"/>
                </a:solidFill>
                <a:latin typeface="Arial Black" pitchFamily="34" charset="0"/>
              </a:rPr>
            </a:br>
            <a:r>
              <a:rPr lang="en-US" altLang="en-US" sz="2000" dirty="0" smtClean="0">
                <a:solidFill>
                  <a:srgbClr val="0000FF"/>
                </a:solidFill>
                <a:latin typeface="Arial Black" pitchFamily="34" charset="0"/>
              </a:rPr>
              <a:t>Hotel </a:t>
            </a:r>
            <a:r>
              <a:rPr lang="en-US" altLang="en-US" sz="2000" dirty="0" smtClean="0">
                <a:solidFill>
                  <a:srgbClr val="0000FF"/>
                </a:solidFill>
                <a:latin typeface="Arial Black" pitchFamily="34" charset="0"/>
              </a:rPr>
              <a:t>Amber Plaza, Shenzhen, China</a:t>
            </a:r>
            <a:br>
              <a:rPr lang="en-US" altLang="en-US" sz="2000" dirty="0" smtClean="0">
                <a:solidFill>
                  <a:srgbClr val="0000FF"/>
                </a:solidFill>
                <a:latin typeface="Arial Black" pitchFamily="34" charset="0"/>
              </a:rPr>
            </a:br>
            <a:r>
              <a:rPr lang="en-US" altLang="en-US" sz="2000" dirty="0" smtClean="0">
                <a:solidFill>
                  <a:srgbClr val="0000FF"/>
                </a:solidFill>
                <a:latin typeface="Arial Black" pitchFamily="34" charset="0"/>
              </a:rPr>
              <a:t>Meeting Room: Granada</a:t>
            </a:r>
            <a:endParaRPr lang="en-CA" altLang="en-US" sz="2000" dirty="0" smtClean="0"/>
          </a:p>
        </p:txBody>
      </p:sp>
      <p:sp>
        <p:nvSpPr>
          <p:cNvPr id="8" name="Content Placeholder 2"/>
          <p:cNvSpPr>
            <a:spLocks noGrp="1"/>
          </p:cNvSpPr>
          <p:nvPr>
            <p:ph idx="1"/>
          </p:nvPr>
        </p:nvSpPr>
        <p:spPr>
          <a:xfrm>
            <a:off x="533400" y="3581400"/>
            <a:ext cx="8305800" cy="1981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a:t>
            </a:r>
            <a:r>
              <a:rPr lang="en-US" dirty="0" smtClean="0"/>
              <a:t> </a:t>
            </a:r>
            <a:r>
              <a:rPr lang="en-US" dirty="0" smtClean="0"/>
              <a:t>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53074</TotalTime>
  <Words>918</Words>
  <Application>Microsoft Office PowerPoint</Application>
  <PresentationFormat>全屏显示(4:3)</PresentationFormat>
  <Paragraphs>134</Paragraphs>
  <Slides>12</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2" baseType="lpstr">
      <vt:lpstr>Monotype Sorts</vt:lpstr>
      <vt:lpstr>MS PGothic</vt:lpstr>
      <vt:lpstr>MS PGothic</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 Hotel Amber Plaza, Shenzhen, China Meeting Room: Granada</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 on Nov 8th</vt:lpstr>
      <vt:lpstr>PHY Submissions</vt:lpstr>
      <vt:lpstr>Straw-poll 1 (cr, 11-18/0xxxr0)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2622</cp:revision>
  <cp:lastPrinted>1998-02-10T13:28:06Z</cp:lastPrinted>
  <dcterms:created xsi:type="dcterms:W3CDTF">2007-04-17T18:10:23Z</dcterms:created>
  <dcterms:modified xsi:type="dcterms:W3CDTF">2018-11-07T12:05:57Z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