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84" r:id="rId12"/>
    <p:sldId id="270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8" r:id="rId22"/>
    <p:sldId id="279" r:id="rId23"/>
    <p:sldId id="263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8" autoAdjust="0"/>
    <p:restoredTop sz="94660"/>
  </p:normalViewPr>
  <p:slideViewPr>
    <p:cSldViewPr>
      <p:cViewPr varScale="1">
        <p:scale>
          <a:sx n="56" d="100"/>
          <a:sy n="56" d="100"/>
        </p:scale>
        <p:origin x="34" y="5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Peter Ecclesine (Cisco Systems)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802.11-18/1846r0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petere@ieee.org" TargetMode="External"/><Relationship Id="rId18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3e3e3@gmail.com" TargetMode="External"/><Relationship Id="rId7" Type="http://schemas.openxmlformats.org/officeDocument/2006/relationships/hyperlink" Target="mailto:Gaurav.Patwardhan@hpe.com" TargetMode="External"/><Relationship Id="rId12" Type="http://schemas.openxmlformats.org/officeDocument/2006/relationships/hyperlink" Target="mailto:henry@LOGOUT.COM" TargetMode="External"/><Relationship Id="rId17" Type="http://schemas.openxmlformats.org/officeDocument/2006/relationships/hyperlink" Target="mailto:LRA@tiac.net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aasterja@qti.qualcomm.com" TargetMode="External"/><Relationship Id="rId20" Type="http://schemas.openxmlformats.org/officeDocument/2006/relationships/hyperlink" Target="mailto:shiwenhe@seu.edu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alex.ashley@hotmail.co.uk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yongho.seok@gmail.com" TargetMode="External"/><Relationship Id="rId10" Type="http://schemas.openxmlformats.org/officeDocument/2006/relationships/hyperlink" Target="mailto:edward.ks.au@huawei.com" TargetMode="External"/><Relationship Id="rId19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adrian.p.stephens@ieee.org" TargetMode="External"/><Relationship Id="rId22" Type="http://schemas.openxmlformats.org/officeDocument/2006/relationships/hyperlink" Target="mailto:ddrgal@gmail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</a:t>
            </a:r>
            <a:r>
              <a:rPr lang="en-US" dirty="0" smtClean="0"/>
              <a:t>(November 2018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MDR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pPr lvl="1"/>
            <a:r>
              <a:rPr lang="en-US" sz="1400" dirty="0"/>
              <a:t>Final changes in D5.0 Feb 17, 2017.</a:t>
            </a:r>
          </a:p>
          <a:p>
            <a:r>
              <a:rPr lang="en-US" sz="1600" dirty="0"/>
              <a:t>P802.11ak D3.0 went through MDR process – 802.11-17/143r3 dated March 2, </a:t>
            </a:r>
            <a:r>
              <a:rPr lang="en-US" sz="1600" dirty="0" smtClean="0"/>
              <a:t>2017</a:t>
            </a:r>
          </a:p>
          <a:p>
            <a:r>
              <a:rPr lang="en-US" sz="1600" dirty="0" smtClean="0"/>
              <a:t>P802.11ax will be started on D4.0 out of November meeting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11ax next steps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 smtClean="0"/>
              <a:t>MDR review of </a:t>
            </a:r>
            <a:r>
              <a:rPr lang="en-US" dirty="0" smtClean="0">
                <a:solidFill>
                  <a:srgbClr val="FF0000"/>
                </a:solidFill>
              </a:rPr>
              <a:t>D4.0</a:t>
            </a:r>
            <a:r>
              <a:rPr lang="en-US" dirty="0" smtClean="0"/>
              <a:t> request for several volunteers (two for the style guide, one for MIB following new MIB guidelines), all candidates identified</a:t>
            </a:r>
          </a:p>
          <a:p>
            <a:r>
              <a:rPr lang="en-US" dirty="0" smtClean="0"/>
              <a:t>Change the 11ax baseline to </a:t>
            </a:r>
            <a:r>
              <a:rPr lang="en-US" dirty="0" err="1" smtClean="0"/>
              <a:t>REVmd</a:t>
            </a:r>
            <a:endParaRPr lang="en-US" dirty="0" smtClean="0"/>
          </a:p>
          <a:p>
            <a:r>
              <a:rPr lang="en-US" dirty="0" err="1" smtClean="0"/>
              <a:t>REVmd</a:t>
            </a:r>
            <a:r>
              <a:rPr lang="en-US" dirty="0" smtClean="0"/>
              <a:t> SB April 2019, probably will have a shorter SB recycle than </a:t>
            </a:r>
            <a:r>
              <a:rPr lang="en-US" dirty="0" err="1" smtClean="0"/>
              <a:t>REVmc</a:t>
            </a:r>
            <a:r>
              <a:rPr lang="en-US" dirty="0" smtClean="0"/>
              <a:t> did without rolling in any amendments. We expect 11ax, ay, </a:t>
            </a:r>
            <a:r>
              <a:rPr lang="en-US" dirty="0" err="1" smtClean="0"/>
              <a:t>az</a:t>
            </a:r>
            <a:r>
              <a:rPr lang="en-US" dirty="0" smtClean="0"/>
              <a:t> to switch baseline to </a:t>
            </a:r>
            <a:r>
              <a:rPr lang="en-US" dirty="0" err="1" smtClean="0"/>
              <a:t>REVmd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80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Style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mentor.ieee.org/802.11/dcn/09/11-09-1034-12-0000-802-11-editorial-style-guide.docx</a:t>
            </a:r>
            <a:endParaRPr lang="en-GB" dirty="0" smtClean="0"/>
          </a:p>
          <a:p>
            <a:r>
              <a:rPr lang="en-US" dirty="0" smtClean="0"/>
              <a:t>We </a:t>
            </a:r>
            <a:r>
              <a:rPr lang="en-US" dirty="0"/>
              <a:t>updated 802.11 WG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</a:t>
            </a:r>
            <a:r>
              <a:rPr lang="en-US" b="0" dirty="0" smtClean="0"/>
              <a:t>802.11 Style </a:t>
            </a:r>
            <a:r>
              <a:rPr lang="en-US" b="0" dirty="0"/>
              <a:t>Guide evolves with our </a:t>
            </a:r>
            <a:r>
              <a:rPr lang="en-US" b="0" dirty="0" smtClean="0"/>
              <a:t>practice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Editor’s Guide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Amendment &amp; other ordering notes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 smtClean="0">
                <a:solidFill>
                  <a:srgbClr val="FF0000"/>
                </a:solidFill>
              </a:rPr>
              <a:t>Nov </a:t>
            </a:r>
            <a:r>
              <a:rPr lang="en-US" sz="2000" dirty="0">
                <a:solidFill>
                  <a:srgbClr val="FF0000"/>
                </a:solidFill>
              </a:rPr>
              <a:t>2018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Nov 2017,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</a:t>
            </a:r>
            <a:r>
              <a:rPr lang="en-US" sz="1800" dirty="0" smtClean="0"/>
              <a:t>2020. </a:t>
            </a: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March</a:t>
            </a:r>
            <a:r>
              <a:rPr lang="en-US" sz="1800" dirty="0" smtClean="0"/>
              <a:t>.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329784"/>
              </p:ext>
            </p:extLst>
          </p:nvPr>
        </p:nvGraphicFramePr>
        <p:xfrm>
          <a:off x="1295400" y="2285998"/>
          <a:ext cx="9296400" cy="4781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840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593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697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679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2019*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may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pullin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428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Email your draft status updates!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 smtClean="0"/>
              <a:t>Draft Development Snapshot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823990"/>
              </p:ext>
            </p:extLst>
          </p:nvPr>
        </p:nvGraphicFramePr>
        <p:xfrm>
          <a:off x="835168" y="1550547"/>
          <a:ext cx="10518632" cy="418592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aq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29-Apr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--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10-Sep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0.5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11-Sep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Po-Kai Wang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11-Sep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Nov 2018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for safekeeping.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IEEEE </a:t>
            </a:r>
            <a:r>
              <a:rPr lang="en-GB" dirty="0" err="1" smtClean="0"/>
              <a:t>iMeet</a:t>
            </a:r>
            <a:r>
              <a:rPr lang="en-GB" dirty="0" smtClean="0"/>
              <a:t> central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</a:t>
            </a:r>
            <a:r>
              <a:rPr lang="en-US" dirty="0" smtClean="0"/>
              <a:t>pload </a:t>
            </a:r>
            <a:r>
              <a:rPr lang="en-US" dirty="0"/>
              <a:t>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Publication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MIB Style, Visio and Frame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 smtClean="0"/>
              <a:t>turn </a:t>
            </a:r>
            <a:r>
              <a:rPr lang="en-GB" sz="1800" dirty="0"/>
              <a:t>these all into .</a:t>
            </a:r>
            <a:r>
              <a:rPr lang="en-GB" sz="1800" dirty="0" err="1"/>
              <a:t>emf</a:t>
            </a:r>
            <a:r>
              <a:rPr lang="en-GB" sz="1800" dirty="0"/>
              <a:t> 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</a:t>
            </a:r>
            <a:r>
              <a:rPr lang="en-GB" sz="1800" dirty="0" smtClean="0"/>
              <a:t>high likelihood </a:t>
            </a:r>
            <a:r>
              <a:rPr lang="en-GB" sz="1800" dirty="0"/>
              <a:t>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templates </a:t>
            </a:r>
            <a:r>
              <a:rPr lang="en-GB" sz="2000" dirty="0" smtClean="0"/>
              <a:t>are available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 Technical Editors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YANG models to supplement MIB</a:t>
            </a:r>
          </a:p>
          <a:p>
            <a:r>
              <a:rPr lang="en-GB" dirty="0" smtClean="0"/>
              <a:t>	Should we have a separate document for YANG models?</a:t>
            </a:r>
          </a:p>
          <a:p>
            <a:r>
              <a:rPr lang="en-GB" dirty="0" smtClean="0"/>
              <a:t>MIB normative text that should be in the main body? The default values are used outside the standard</a:t>
            </a:r>
          </a:p>
          <a:p>
            <a:r>
              <a:rPr lang="en-GB" dirty="0" smtClean="0"/>
              <a:t>MIB </a:t>
            </a:r>
            <a:r>
              <a:rPr lang="en-GB" smtClean="0"/>
              <a:t>deprecation topic</a:t>
            </a:r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2018-11-13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Draft Numbering</a:t>
            </a:r>
          </a:p>
          <a:p>
            <a:r>
              <a:rPr lang="en-US" dirty="0"/>
              <a:t>11ax Baseline of </a:t>
            </a:r>
            <a:r>
              <a:rPr lang="en-US" dirty="0" err="1" smtClean="0"/>
              <a:t>REVmd</a:t>
            </a:r>
            <a:endParaRPr lang="en-US" dirty="0"/>
          </a:p>
          <a:p>
            <a:r>
              <a:rPr lang="en-US" dirty="0" smtClean="0"/>
              <a:t>802.11 </a:t>
            </a:r>
            <a:r>
              <a:rPr lang="en-US" dirty="0"/>
              <a:t>Mandatory Draft Review before SB</a:t>
            </a:r>
          </a:p>
          <a:p>
            <a:r>
              <a:rPr lang="en-US" dirty="0"/>
              <a:t>WG 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</a:t>
            </a:r>
            <a:r>
              <a:rPr lang="en-US" dirty="0" smtClean="0"/>
              <a:t>2018-11-13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/>
              <a:t>802.11 </a:t>
            </a:r>
            <a:r>
              <a:rPr lang="en-US" sz="16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P802.11ax </a:t>
            </a:r>
            <a:r>
              <a:rPr lang="en-US" sz="1400" dirty="0"/>
              <a:t>Amendment (HEW)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/>
              <a:t>P802.11ay Amendment (NG60)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P802.11az </a:t>
            </a:r>
            <a:r>
              <a:rPr lang="en-US" sz="1400" dirty="0"/>
              <a:t>Amendment (NGP) – </a:t>
            </a:r>
            <a:r>
              <a:rPr lang="en-US" sz="1400" dirty="0" smtClean="0"/>
              <a:t>Chao-Chun </a:t>
            </a:r>
            <a:r>
              <a:rPr lang="en-US" sz="1400" dirty="0"/>
              <a:t>Wang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P802.11ba </a:t>
            </a:r>
            <a:r>
              <a:rPr lang="en-US" sz="1400" dirty="0"/>
              <a:t>Amendment (WUR) – Po-kai </a:t>
            </a:r>
            <a:r>
              <a:rPr lang="en-US" sz="1400" dirty="0" smtClean="0"/>
              <a:t>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P802.11bb Amendment – Gaurav </a:t>
            </a:r>
            <a:r>
              <a:rPr lang="en-US" sz="1400" dirty="0" err="1" smtClean="0"/>
              <a:t>Patwardhan</a:t>
            </a:r>
            <a:r>
              <a:rPr lang="en-US" sz="1400" dirty="0"/>
              <a:t>, Volker </a:t>
            </a:r>
            <a:r>
              <a:rPr lang="en-US" sz="1400" dirty="0" err="1" smtClean="0"/>
              <a:t>Jungnickel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</a:t>
            </a:r>
            <a:r>
              <a:rPr lang="en-US" sz="1400" dirty="0" smtClean="0"/>
              <a:t>Qi, Edward Au</a:t>
            </a:r>
            <a:endParaRPr lang="en-US" sz="1400" dirty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P802.11 </a:t>
            </a:r>
            <a:r>
              <a:rPr lang="en-US" sz="1400" dirty="0"/>
              <a:t>Amendment –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Also </a:t>
            </a:r>
            <a:r>
              <a:rPr lang="en-US" sz="1600" dirty="0"/>
              <a:t>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r>
              <a:rPr lang="en-US" sz="1400" dirty="0" smtClean="0"/>
              <a:t>	Amelia </a:t>
            </a:r>
            <a:r>
              <a:rPr lang="en-US" sz="1400" dirty="0" err="1" smtClean="0"/>
              <a:t>Andersdotter</a:t>
            </a:r>
            <a:r>
              <a:rPr lang="en-US" sz="1400" dirty="0" smtClean="0"/>
              <a:t>	Mark Hamilton </a:t>
            </a:r>
            <a:endParaRPr lang="en-US" sz="1400" dirty="0"/>
          </a:p>
          <a:p>
            <a:pPr marL="457200" lvl="1" indent="0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IEEE Staff present and always welcome!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	</a:t>
            </a:r>
            <a:r>
              <a:rPr lang="en-US" sz="1400" dirty="0" smtClean="0"/>
              <a:t>Note</a:t>
            </a:r>
            <a:r>
              <a:rPr lang="en-US" sz="1400" dirty="0"/>
              <a:t>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TGax</a:t>
            </a:r>
            <a:r>
              <a:rPr lang="en-US" sz="1600" b="1" dirty="0" smtClean="0"/>
              <a:t> </a:t>
            </a:r>
            <a:r>
              <a:rPr lang="en-US" sz="1600" b="1" dirty="0"/>
              <a:t>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TGba</a:t>
            </a:r>
            <a:r>
              <a:rPr lang="en-US" sz="1600" b="1" dirty="0" smtClean="0"/>
              <a:t> – Po-kai Huang </a:t>
            </a:r>
            <a:r>
              <a:rPr lang="en-US" sz="1600" dirty="0"/>
              <a:t>– </a:t>
            </a:r>
            <a:r>
              <a:rPr lang="en-US" sz="1600" dirty="0" smtClean="0">
                <a:hlinkClick r:id="rId6"/>
              </a:rPr>
              <a:t>po-kai.huang@intel.com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 smtClean="0"/>
              <a:t>TGbb</a:t>
            </a:r>
            <a:r>
              <a:rPr lang="en-US" sz="1600" b="1" dirty="0" smtClean="0"/>
              <a:t> - </a:t>
            </a:r>
            <a:r>
              <a:rPr lang="en-US" sz="1600" b="1" dirty="0"/>
              <a:t>Gaurav </a:t>
            </a:r>
            <a:r>
              <a:rPr lang="en-US" sz="1600" b="1" dirty="0" err="1" smtClean="0"/>
              <a:t>Patwardhan</a:t>
            </a:r>
            <a:r>
              <a:rPr lang="en-US" sz="1600" b="1" dirty="0" smtClean="0"/>
              <a:t> </a:t>
            </a:r>
            <a:r>
              <a:rPr lang="en-US" sz="1600" dirty="0" smtClean="0">
                <a:hlinkClick r:id="rId7"/>
              </a:rPr>
              <a:t>Gaurav.Patwardhan@hpe.com</a:t>
            </a:r>
            <a:r>
              <a:rPr lang="en-US" sz="1600" dirty="0" smtClean="0"/>
              <a:t> , </a:t>
            </a:r>
            <a:r>
              <a:rPr lang="en-US" sz="1600" b="1" dirty="0"/>
              <a:t>Volker </a:t>
            </a:r>
            <a:r>
              <a:rPr lang="en-US" sz="1600" b="1" dirty="0" err="1" smtClean="0"/>
              <a:t>Jungnickel</a:t>
            </a:r>
            <a:r>
              <a:rPr lang="en-US" sz="1600" b="1" dirty="0"/>
              <a:t> </a:t>
            </a:r>
            <a:r>
              <a:rPr lang="en-US" sz="1600" dirty="0" smtClean="0">
                <a:hlinkClick r:id="rId8"/>
              </a:rPr>
              <a:t>volker.jungnickel@hhi.fraunhofer.de</a:t>
            </a:r>
            <a:r>
              <a:rPr lang="en-US" sz="1600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b="1" dirty="0" err="1" smtClean="0"/>
              <a:t>REVmd</a:t>
            </a:r>
            <a:r>
              <a:rPr lang="en-US" sz="1600" b="1" dirty="0" smtClean="0"/>
              <a:t> – Emily </a:t>
            </a:r>
            <a:r>
              <a:rPr lang="en-US" sz="1600" b="1" dirty="0"/>
              <a:t>Qi </a:t>
            </a:r>
            <a:r>
              <a:rPr lang="en-US" sz="1600" dirty="0"/>
              <a:t>– </a:t>
            </a:r>
            <a:r>
              <a:rPr lang="en-US" sz="1600" b="0" dirty="0" smtClean="0">
                <a:hlinkClick r:id="rId9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0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 smtClean="0">
                <a:hlinkClick r:id="rId11"/>
              </a:rPr>
              <a:t>alex.ashley@hotmail.co.uk</a:t>
            </a:r>
            <a:r>
              <a:rPr lang="en-US" sz="1050" dirty="0" smtClean="0"/>
              <a:t>	</a:t>
            </a:r>
          </a:p>
          <a:p>
            <a:pPr lvl="1"/>
            <a:r>
              <a:rPr lang="en-US" sz="1050" dirty="0" err="1" smtClean="0"/>
              <a:t>TGac</a:t>
            </a:r>
            <a:r>
              <a:rPr lang="en-US" sz="1050" dirty="0" smtClean="0"/>
              <a:t> – Robert Stacey – </a:t>
            </a:r>
            <a:r>
              <a:rPr lang="en-US" sz="1050" dirty="0" smtClean="0">
                <a:hlinkClick r:id="rId3"/>
              </a:rPr>
              <a:t>robert.stacey@intel.com</a:t>
            </a:r>
            <a:r>
              <a:rPr lang="en-US" sz="1050" dirty="0" smtClean="0"/>
              <a:t> </a:t>
            </a:r>
          </a:p>
          <a:p>
            <a:pPr lvl="1"/>
            <a:r>
              <a:rPr lang="en-US" sz="1050" dirty="0" err="1" smtClean="0"/>
              <a:t>TGad</a:t>
            </a:r>
            <a:r>
              <a:rPr lang="en-US" sz="1050" dirty="0" smtClean="0"/>
              <a:t> </a:t>
            </a:r>
            <a:r>
              <a:rPr lang="en-US" sz="1050" dirty="0"/>
              <a:t>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2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3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4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10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9"/>
              </a:rPr>
              <a:t>emily.h.qi@intel.com</a:t>
            </a:r>
            <a:r>
              <a:rPr lang="en-US" sz="1050" b="0" dirty="0"/>
              <a:t> </a:t>
            </a:r>
            <a:endParaRPr lang="en-US" sz="1050" b="0" dirty="0" smtClean="0"/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5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6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7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8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 smtClean="0"/>
              <a:t>TGaj</a:t>
            </a:r>
            <a:r>
              <a:rPr lang="en-US" sz="1000" b="0" dirty="0" smtClean="0"/>
              <a:t> </a:t>
            </a:r>
            <a:r>
              <a:rPr lang="en-US" sz="1000" b="0" dirty="0"/>
              <a:t>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9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 smtClean="0">
                <a:hlinkClick r:id="rId20"/>
              </a:rPr>
              <a:t>shiwenhe@seu.edu.cn</a:t>
            </a:r>
            <a:endParaRPr lang="en-US" sz="1000" b="0" u="sng" dirty="0" smtClean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1"/>
              </a:rPr>
              <a:t>d3e3e3@gmail.com</a:t>
            </a:r>
            <a:r>
              <a:rPr lang="en-US" sz="1000" dirty="0"/>
              <a:t> </a:t>
            </a:r>
            <a:endParaRPr lang="en-US" sz="1000" dirty="0" smtClean="0"/>
          </a:p>
          <a:p>
            <a:pPr lvl="1"/>
            <a:r>
              <a:rPr lang="en-US" sz="1050" dirty="0" err="1" smtClean="0"/>
              <a:t>TGaq</a:t>
            </a:r>
            <a:r>
              <a:rPr lang="en-US" sz="1050" dirty="0" smtClean="0"/>
              <a:t> </a:t>
            </a:r>
            <a:r>
              <a:rPr lang="en-US" sz="1050" dirty="0"/>
              <a:t>– Dan Gal –  </a:t>
            </a:r>
            <a:r>
              <a:rPr lang="en-US" sz="1050" dirty="0">
                <a:hlinkClick r:id="rId22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7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November 13</a:t>
            </a:r>
            <a:r>
              <a:rPr lang="en-GB" baseline="30000" dirty="0" smtClean="0"/>
              <a:t>th</a:t>
            </a:r>
            <a:r>
              <a:rPr lang="en-GB" dirty="0" smtClean="0"/>
              <a:t> roundtable status report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smtClean="0"/>
              <a:t>11ax </a:t>
            </a:r>
            <a:r>
              <a:rPr lang="en-US" sz="2000" dirty="0"/>
              <a:t>– </a:t>
            </a: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/>
              <a:t>11ay – 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 smtClean="0"/>
              <a:t> </a:t>
            </a:r>
            <a:endParaRPr lang="en-GB" sz="2000" dirty="0"/>
          </a:p>
          <a:p>
            <a:r>
              <a:rPr lang="en-GB" sz="2000" dirty="0"/>
              <a:t>11ba </a:t>
            </a:r>
            <a:r>
              <a:rPr lang="en-GB" sz="2000" dirty="0" smtClean="0"/>
              <a:t>–  </a:t>
            </a:r>
          </a:p>
          <a:p>
            <a:r>
              <a:rPr lang="en-GB" sz="2000" dirty="0" smtClean="0"/>
              <a:t>11bb –  </a:t>
            </a:r>
          </a:p>
          <a:p>
            <a:r>
              <a:rPr lang="en-GB" sz="2000" dirty="0" err="1" smtClean="0"/>
              <a:t>REVmd</a:t>
            </a:r>
            <a:r>
              <a:rPr lang="en-GB" sz="2000" dirty="0" smtClean="0"/>
              <a:t> – 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Reflector Updates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IEEE </a:t>
            </a:r>
            <a:r>
              <a:rPr lang="en-GB" dirty="0" smtClean="0"/>
              <a:t>Publication Status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 smtClean="0"/>
              <a:t>Publication </a:t>
            </a:r>
            <a:r>
              <a:rPr lang="en-US" sz="2000" dirty="0"/>
              <a:t>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</a:t>
            </a:r>
            <a:r>
              <a:rPr lang="en-US" sz="2000" dirty="0" smtClean="0"/>
              <a:t>2017</a:t>
            </a:r>
          </a:p>
          <a:p>
            <a:r>
              <a:rPr lang="en-US" sz="2000" dirty="0" smtClean="0"/>
              <a:t>Publication of 11aj announced April 30, 2018</a:t>
            </a:r>
          </a:p>
          <a:p>
            <a:r>
              <a:rPr lang="en-US" sz="2000" dirty="0" smtClean="0"/>
              <a:t>Publication of 11ak announced June 8, 2018</a:t>
            </a:r>
          </a:p>
          <a:p>
            <a:r>
              <a:rPr lang="en-US" sz="2000" dirty="0" smtClean="0"/>
              <a:t>Publication of 11aq was August 31, 2018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Update on numbering process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Refer to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mentor.ieee.org/802.11/dcn/11/11-11-1149-52-0000-draft-number-alignment-tool.xlsx</a:t>
            </a:r>
            <a:r>
              <a:rPr lang="en-US" dirty="0" smtClean="0"/>
              <a:t>  Dec </a:t>
            </a:r>
            <a:r>
              <a:rPr lang="en-US" dirty="0" smtClean="0"/>
              <a:t>2017 was last update</a:t>
            </a:r>
            <a:endParaRPr lang="en-US" dirty="0" smtClean="0"/>
          </a:p>
          <a:p>
            <a:r>
              <a:rPr lang="en-US" dirty="0" smtClean="0"/>
              <a:t>We lost IEEE Diane </a:t>
            </a:r>
            <a:r>
              <a:rPr lang="en-US" dirty="0" err="1" smtClean="0"/>
              <a:t>Lacey’s</a:t>
            </a:r>
            <a:r>
              <a:rPr lang="en-US" dirty="0" smtClean="0"/>
              <a:t> services, and have to pick up the task.</a:t>
            </a:r>
          </a:p>
          <a:p>
            <a:r>
              <a:rPr lang="en-US" dirty="0" smtClean="0"/>
              <a:t>Updated </a:t>
            </a:r>
            <a:r>
              <a:rPr lang="en-US" dirty="0"/>
              <a:t>numbering </a:t>
            </a:r>
            <a:r>
              <a:rPr lang="en-US" dirty="0" smtClean="0"/>
              <a:t>after 11ax shifts to </a:t>
            </a:r>
            <a:r>
              <a:rPr lang="en-US" dirty="0" err="1" smtClean="0"/>
              <a:t>REVmd</a:t>
            </a:r>
            <a:r>
              <a:rPr lang="en-US" dirty="0" smtClean="0"/>
              <a:t> baseline after 11aq rolls into </a:t>
            </a:r>
            <a:r>
              <a:rPr lang="en-US" dirty="0" err="1" smtClean="0"/>
              <a:t>REVmd</a:t>
            </a:r>
            <a:r>
              <a:rPr lang="en-US" dirty="0" smtClean="0"/>
              <a:t> will not update 1149, RIP. </a:t>
            </a:r>
          </a:p>
          <a:p>
            <a:r>
              <a:rPr lang="en-US" dirty="0" smtClean="0"/>
              <a:t>The expectation is we have to start with </a:t>
            </a:r>
            <a:r>
              <a:rPr lang="en-US" dirty="0" err="1" smtClean="0"/>
              <a:t>REVmd</a:t>
            </a:r>
            <a:r>
              <a:rPr lang="en-US" dirty="0" smtClean="0"/>
              <a:t> D1.5 and take on the renumbering task going forward. First to renumber is 11ax, then 11ay.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1103</TotalTime>
  <Words>1758</Words>
  <Application>Microsoft Office PowerPoint</Application>
  <PresentationFormat>Widescreen</PresentationFormat>
  <Paragraphs>407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(November 2018)</vt:lpstr>
      <vt:lpstr>Abstract</vt:lpstr>
      <vt:lpstr>Agenda for 2018-11-13 meeting</vt:lpstr>
      <vt:lpstr>Roll Call – 2018-11-13</vt:lpstr>
      <vt:lpstr>Volunteer Editor Contacts</vt:lpstr>
      <vt:lpstr>November 13th roundtable status report</vt:lpstr>
      <vt:lpstr>Reflector Updates</vt:lpstr>
      <vt:lpstr>IEEE Publication Status</vt:lpstr>
      <vt:lpstr>Update on numbering process</vt:lpstr>
      <vt:lpstr>MDR Status</vt:lpstr>
      <vt:lpstr>11ax next steps (continued)</vt:lpstr>
      <vt:lpstr>802.11 Style Guide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IEEEE iMeet central</vt:lpstr>
      <vt:lpstr>Publication process</vt:lpstr>
      <vt:lpstr>MIB Style, Visio and Frame Practices</vt:lpstr>
      <vt:lpstr>Two Technical Editors</vt:lpstr>
      <vt:lpstr>Build a list of Editor’s meeting discussion topics</vt:lpstr>
      <vt:lpstr>References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111</cp:revision>
  <cp:lastPrinted>1601-01-01T00:00:00Z</cp:lastPrinted>
  <dcterms:created xsi:type="dcterms:W3CDTF">2018-01-07T18:30:13Z</dcterms:created>
  <dcterms:modified xsi:type="dcterms:W3CDTF">2018-11-11T23:51:26Z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