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16"/>
  </p:notesMasterIdLst>
  <p:handoutMasterIdLst>
    <p:handoutMasterId r:id="rId17"/>
  </p:handoutMasterIdLst>
  <p:sldIdLst>
    <p:sldId id="621" r:id="rId7"/>
    <p:sldId id="651" r:id="rId8"/>
    <p:sldId id="664" r:id="rId9"/>
    <p:sldId id="655" r:id="rId10"/>
    <p:sldId id="656" r:id="rId11"/>
    <p:sldId id="671" r:id="rId12"/>
    <p:sldId id="658" r:id="rId13"/>
    <p:sldId id="669" r:id="rId14"/>
    <p:sldId id="64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33" autoAdjust="0"/>
    <p:restoredTop sz="93033" autoAdjust="0"/>
  </p:normalViewPr>
  <p:slideViewPr>
    <p:cSldViewPr snapToGrid="0" snapToObjects="1">
      <p:cViewPr varScale="1">
        <p:scale>
          <a:sx n="46" d="100"/>
          <a:sy n="46" d="100"/>
        </p:scale>
        <p:origin x="888" y="36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11/13/2018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48099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696913" y="332601"/>
            <a:ext cx="1025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802.11-18/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1827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r0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November</a:t>
            </a:r>
            <a:r>
              <a:rPr lang="en-US" sz="1800" b="1" baseline="0" dirty="0" smtClean="0">
                <a:solidFill>
                  <a:schemeClr val="tx1"/>
                </a:solidFill>
                <a:cs typeface="+mn-cs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2018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3085345"/>
              </p:ext>
            </p:extLst>
          </p:nvPr>
        </p:nvGraphicFramePr>
        <p:xfrm>
          <a:off x="533400" y="1956450"/>
          <a:ext cx="8248884" cy="2255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41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008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21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318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750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Wook Bong Lee 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Samsung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wookbong.lee@samsung.com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Ravi Gidvani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Samsung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ravi.gidvani@samsung.com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Sharan Naribole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Samsung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n.sharan@samsung.com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Tianyu Wu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Samsung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tianyu.wu@samsung.com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Shailender Karmuchi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Samsung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karmuchi.s@samsung.com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891642"/>
          </a:xfrm>
        </p:spPr>
        <p:txBody>
          <a:bodyPr/>
          <a:lstStyle/>
          <a:p>
            <a:r>
              <a:rPr lang="en-US" dirty="0" smtClean="0"/>
              <a:t>6 </a:t>
            </a:r>
            <a:r>
              <a:rPr lang="en-US" dirty="0"/>
              <a:t>GHz operation for 11ax </a:t>
            </a:r>
            <a:r>
              <a:rPr lang="en-US" dirty="0" smtClean="0"/>
              <a:t>follow up </a:t>
            </a:r>
            <a:endParaRPr lang="en-US" dirty="0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35086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</a:t>
            </a:r>
            <a:r>
              <a:rPr lang="en-US" sz="2000" b="0" smtClean="0"/>
              <a:t>2018-11-13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B30217-FC0D-40AF-876C-3A2D4DA47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2E8F50-1383-4AEB-A903-CA5EE351C4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/>
              <a:t>In [1], we proposed two step behavior in 6GHz which will bridge the gap between current implementations and proposed complete scheduled access</a:t>
            </a:r>
          </a:p>
          <a:p>
            <a:endParaRPr lang="en-US" b="0" dirty="0"/>
          </a:p>
          <a:p>
            <a:r>
              <a:rPr lang="en-US" b="0" dirty="0"/>
              <a:t>In this presentation, we follow up on this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CD5E942-8EEE-4941-B884-8351755C2787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xmlns="" id="{3A7992EE-DDD1-42BB-8145-1C8F2460B4F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939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Why we need new operation mode?</a:t>
            </a:r>
          </a:p>
          <a:p>
            <a:pPr lvl="1"/>
            <a:r>
              <a:rPr lang="en-US" dirty="0" smtClean="0"/>
              <a:t>There are benefit of restricted EDCA + Triggered access, and there are problems of EDCA + Scheduled network </a:t>
            </a:r>
            <a:r>
              <a:rPr lang="en-US" dirty="0"/>
              <a:t>(see slide </a:t>
            </a:r>
            <a:r>
              <a:rPr lang="en-US" dirty="0" smtClean="0"/>
              <a:t>4-6)</a:t>
            </a:r>
          </a:p>
          <a:p>
            <a:pPr lvl="1"/>
            <a:r>
              <a:rPr lang="en-US" dirty="0"/>
              <a:t>In 2.4 or 5GHz band, there is legacy STA, so </a:t>
            </a:r>
            <a:r>
              <a:rPr lang="en-US" dirty="0" smtClean="0"/>
              <a:t>proposed operation may not help much</a:t>
            </a:r>
          </a:p>
          <a:p>
            <a:r>
              <a:rPr lang="en-US" b="0" dirty="0" smtClean="0"/>
              <a:t>Can we just not do complete scheduling mode?</a:t>
            </a:r>
          </a:p>
          <a:p>
            <a:pPr lvl="1"/>
            <a:r>
              <a:rPr lang="en-US" dirty="0" smtClean="0"/>
              <a:t>There are problem with pure scheduling mode (see slide 7)</a:t>
            </a:r>
          </a:p>
          <a:p>
            <a:r>
              <a:rPr lang="en-US" b="0" dirty="0" smtClean="0"/>
              <a:t>What is solution?</a:t>
            </a:r>
          </a:p>
          <a:p>
            <a:pPr lvl="1"/>
            <a:r>
              <a:rPr lang="en-US" dirty="0" smtClean="0"/>
              <a:t>Allowing EDCA only when it is necessary</a:t>
            </a:r>
            <a:endParaRPr lang="en-US" dirty="0"/>
          </a:p>
          <a:p>
            <a:pPr lvl="1"/>
            <a:r>
              <a:rPr lang="en-US" dirty="0" smtClean="0"/>
              <a:t>Specification text proposal can be found in appendix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3935922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 of </a:t>
            </a:r>
            <a:br>
              <a:rPr lang="en-US" dirty="0" smtClean="0"/>
            </a:br>
            <a:r>
              <a:rPr lang="en-US" dirty="0" smtClean="0"/>
              <a:t>Restricted </a:t>
            </a:r>
            <a:r>
              <a:rPr lang="en-US" dirty="0"/>
              <a:t>EDCA </a:t>
            </a:r>
            <a:r>
              <a:rPr lang="en-US" dirty="0" smtClean="0"/>
              <a:t>+ Triggered </a:t>
            </a:r>
            <a:r>
              <a:rPr lang="en-US" dirty="0"/>
              <a:t>access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Scheduled Access shows higher network throughput </a:t>
            </a:r>
          </a:p>
          <a:p>
            <a:pPr lvl="1"/>
            <a:r>
              <a:rPr lang="en-US" dirty="0" smtClean="0"/>
              <a:t>EDCA suffers from collision with increased congestion</a:t>
            </a:r>
          </a:p>
          <a:p>
            <a:pPr lvl="1"/>
            <a:r>
              <a:rPr lang="en-US" dirty="0" smtClean="0"/>
              <a:t>Even without UL OFDMA power benefit, UL OFDMA provides more than 2x gain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pic>
        <p:nvPicPr>
          <p:cNvPr id="1026" name="Picture 2" descr="image0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0949" y="3648121"/>
            <a:ext cx="5444448" cy="256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589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 of </a:t>
            </a:r>
            <a:br>
              <a:rPr lang="en-US" dirty="0"/>
            </a:br>
            <a:r>
              <a:rPr lang="en-US" dirty="0"/>
              <a:t>Restricted EDCA </a:t>
            </a:r>
            <a:r>
              <a:rPr lang="en-US" dirty="0" smtClean="0"/>
              <a:t>+ </a:t>
            </a:r>
            <a:r>
              <a:rPr lang="en-US" dirty="0"/>
              <a:t>Triggered access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Scheduled Access shows </a:t>
            </a:r>
            <a:r>
              <a:rPr lang="en-US" b="0" dirty="0" smtClean="0"/>
              <a:t>stable throughput under fair AP</a:t>
            </a:r>
            <a:endParaRPr lang="en-US" b="0" dirty="0"/>
          </a:p>
          <a:p>
            <a:pPr lvl="1"/>
            <a:r>
              <a:rPr lang="en-US" dirty="0" smtClean="0"/>
              <a:t>Fair RU allocation significantly improves network fairness</a:t>
            </a:r>
          </a:p>
          <a:p>
            <a:pPr lvl="1"/>
            <a:r>
              <a:rPr lang="en-US" dirty="0"/>
              <a:t>Following figure shows some instance </a:t>
            </a:r>
            <a:r>
              <a:rPr lang="en-US" dirty="0" smtClean="0"/>
              <a:t>of 10s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342399" y="6651875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sp>
        <p:nvSpPr>
          <p:cNvPr id="10" name="Rectangle 9"/>
          <p:cNvSpPr/>
          <p:nvPr/>
        </p:nvSpPr>
        <p:spPr>
          <a:xfrm>
            <a:off x="4031640" y="6202176"/>
            <a:ext cx="16923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32 STA network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8550" y="6202176"/>
            <a:ext cx="1692323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dirty="0" smtClean="0"/>
              <a:t>24 STA network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218" y="3522193"/>
            <a:ext cx="2765513" cy="275560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7572" y="3522192"/>
            <a:ext cx="5934384" cy="2755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9984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Mixed Network </a:t>
            </a:r>
            <a:br>
              <a:rPr lang="en-US" dirty="0" smtClean="0"/>
            </a:br>
            <a:r>
              <a:rPr lang="en-US" dirty="0" smtClean="0"/>
              <a:t>(EDCA and Scheduled)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0" dirty="0" smtClean="0"/>
              <a:t>Performance of UL OFDMA STAs are affected by trigger frame Queue</a:t>
            </a:r>
            <a:endParaRPr lang="en-US" sz="2000" dirty="0"/>
          </a:p>
          <a:p>
            <a:r>
              <a:rPr lang="en-US" sz="2000" b="0" dirty="0" smtClean="0"/>
              <a:t>MU EDCA STAs will have quite different performance depending on which Queue AP choose for trigger frame</a:t>
            </a:r>
          </a:p>
          <a:p>
            <a:pPr lvl="1"/>
            <a:r>
              <a:rPr lang="en-US" sz="1800" dirty="0" smtClean="0"/>
              <a:t>Following simulation shows average throughput of EDCA STAs and scheduled STAs </a:t>
            </a:r>
          </a:p>
          <a:p>
            <a:pPr lvl="1"/>
            <a:r>
              <a:rPr lang="en-US" sz="1800" dirty="0" smtClean="0"/>
              <a:t>There are 4 or 8 EDCA STAs and 4 Scheduled STAs</a:t>
            </a:r>
          </a:p>
          <a:p>
            <a:pPr lvl="1"/>
            <a:r>
              <a:rPr lang="en-US" sz="1800" b="0" dirty="0" smtClean="0"/>
              <a:t>All EDCA STAs has AC_BE packets only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580042"/>
              </p:ext>
            </p:extLst>
          </p:nvPr>
        </p:nvGraphicFramePr>
        <p:xfrm>
          <a:off x="1285683" y="4635621"/>
          <a:ext cx="6808632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2158"/>
                <a:gridCol w="1702158"/>
                <a:gridCol w="1702158"/>
                <a:gridCol w="1702158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AC_BE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AC_VO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 EDCA STAs + 4</a:t>
                      </a:r>
                      <a:r>
                        <a:rPr lang="en-US" sz="1600" baseline="0" dirty="0" smtClean="0"/>
                        <a:t> Scheduled STAs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Scheduled STAs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26.25 Mbps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42.53 Mbps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EDCA STAs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58.77 Mbps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44.50 Mbps</a:t>
                      </a:r>
                    </a:p>
                  </a:txBody>
                  <a:tcPr anchor="ctr"/>
                </a:tc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8 EDCA STAs + 4 Scheduled STAs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Scheduled STAs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15.17 Mbps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25.99 Mbps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EDCA STAs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31.74 Mbps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25.90 Mbps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2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of Fully Scheduled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STA may not be able to send </a:t>
            </a:r>
            <a:r>
              <a:rPr lang="en-US" b="0" dirty="0" err="1" smtClean="0"/>
              <a:t>QoS</a:t>
            </a:r>
            <a:r>
              <a:rPr lang="en-US" b="0" dirty="0" smtClean="0"/>
              <a:t> data using scheduled RU when size of scheduled RU is too small</a:t>
            </a:r>
          </a:p>
          <a:p>
            <a:r>
              <a:rPr lang="en-US" b="0" dirty="0" smtClean="0"/>
              <a:t>STA may want to send “</a:t>
            </a:r>
            <a:r>
              <a:rPr lang="en-US" b="0" dirty="0" err="1" smtClean="0"/>
              <a:t>QoS</a:t>
            </a:r>
            <a:r>
              <a:rPr lang="en-US" b="0" dirty="0" smtClean="0"/>
              <a:t> Null frame with PM bit set to 1” or “OM Control subfield” immediately, e.g. power saving, operation mode change, coexistence</a:t>
            </a:r>
          </a:p>
          <a:p>
            <a:r>
              <a:rPr lang="en-US" b="0" dirty="0" smtClean="0"/>
              <a:t>STA may want to send disassociation or </a:t>
            </a:r>
            <a:r>
              <a:rPr lang="en-US" b="0" dirty="0" err="1" smtClean="0"/>
              <a:t>deauthentication</a:t>
            </a:r>
            <a:r>
              <a:rPr lang="en-US" b="0" dirty="0" smtClean="0"/>
              <a:t> frame immediately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2821429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Limiting use of disable UL OFDMA</a:t>
            </a:r>
          </a:p>
          <a:p>
            <a:r>
              <a:rPr lang="en-US" b="0" dirty="0" smtClean="0"/>
              <a:t>Transmitting following frames using EDCA</a:t>
            </a:r>
          </a:p>
          <a:p>
            <a:pPr lvl="1"/>
            <a:r>
              <a:rPr lang="en-US" b="0" dirty="0" err="1" smtClean="0"/>
              <a:t>QoS</a:t>
            </a:r>
            <a:r>
              <a:rPr lang="en-US" b="0" dirty="0" smtClean="0"/>
              <a:t> Null frame </a:t>
            </a:r>
            <a:r>
              <a:rPr lang="en-US" dirty="0" smtClean="0"/>
              <a:t>containing BSR, PM=1, OM Control subfield </a:t>
            </a:r>
          </a:p>
          <a:p>
            <a:pPr lvl="1"/>
            <a:r>
              <a:rPr lang="en-US" b="0" dirty="0" smtClean="0"/>
              <a:t>DISASSOC</a:t>
            </a:r>
          </a:p>
          <a:p>
            <a:pPr lvl="1"/>
            <a:r>
              <a:rPr lang="en-US" b="0" dirty="0" smtClean="0"/>
              <a:t>DEAUTH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Wook Bong Lee(Samsung), et. al.,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0646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[1] 11-18/1607r1, “6 GHz operation for 11ax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[2] 11-18/1828r0, “</a:t>
            </a:r>
            <a:r>
              <a:rPr lang="en-US" dirty="0"/>
              <a:t>D3.0 CR for 6GHz Post </a:t>
            </a:r>
            <a:r>
              <a:rPr lang="en-US" dirty="0" smtClean="0"/>
              <a:t>Association”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ECD5E942-8EEE-4941-B884-8351755C2787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Wook Bong Lee(Samsung), et. al.,</a:t>
            </a:r>
          </a:p>
        </p:txBody>
      </p:sp>
    </p:spTree>
    <p:extLst>
      <p:ext uri="{BB962C8B-B14F-4D97-AF65-F5344CB8AC3E}">
        <p14:creationId xmlns:p14="http://schemas.microsoft.com/office/powerpoint/2010/main" val="4185139824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Props1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3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82188</TotalTime>
  <Words>532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Times New Roman</vt:lpstr>
      <vt:lpstr>ACcord Submission Template</vt:lpstr>
      <vt:lpstr>6 GHz operation for 11ax follow up </vt:lpstr>
      <vt:lpstr>Introduction</vt:lpstr>
      <vt:lpstr>Discussions</vt:lpstr>
      <vt:lpstr>Benefit of  Restricted EDCA + Triggered access </vt:lpstr>
      <vt:lpstr>Benefit of  Restricted EDCA + Triggered access </vt:lpstr>
      <vt:lpstr>Problem of Mixed Network  (EDCA and Scheduled)</vt:lpstr>
      <vt:lpstr>Problem of Fully Scheduled Network</vt:lpstr>
      <vt:lpstr>Proposed Scheme</vt:lpstr>
      <vt:lpstr>Reference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Wook Bong Lee</dc:creator>
  <cp:lastModifiedBy>Wook Bong Lee</cp:lastModifiedBy>
  <cp:revision>2528</cp:revision>
  <dcterms:created xsi:type="dcterms:W3CDTF">2012-05-29T15:24:34Z</dcterms:created>
  <dcterms:modified xsi:type="dcterms:W3CDTF">2018-11-14T07:29:34Z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0x010100311240EB9AFDC146A8D3FE4112FB4C30</vt:lpwstr>
  </property>
  <property fmtid="{D5CDD505-2E9C-101B-9397-08002B2CF9AE}" pid="5" name="NSCPROP_SA">
    <vt:lpwstr>C:\Users\ravi.gidvani\AppData\Local\Microsoft\Windows\INetCache\Content.Outlook\G57DODI3\11-18-xxxx-00-00ax-6 GHz operation for 11ax - follow up.pptx</vt:lpwstr>
  </property>
</Properties>
</file>