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802.11-18/1796r3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1" y="199810"/>
            <a:ext cx="663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802.11-18/1796r3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1.0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2018-10-29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D1.0.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(r2)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among volunteers in the teleconference </a:t>
            </a:r>
            <a:r>
              <a:rPr lang="en-US" sz="2000" dirty="0" smtClean="0"/>
              <a:t>call.</a:t>
            </a:r>
          </a:p>
          <a:p>
            <a:pPr lvl="1"/>
            <a:r>
              <a:rPr lang="en-US" sz="1600" dirty="0" smtClean="0"/>
              <a:t>If there are more than one volunteer, Chair will choose the POC.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722720"/>
              </p:ext>
            </p:extLst>
          </p:nvPr>
        </p:nvGraphicFramePr>
        <p:xfrm>
          <a:off x="1219200" y="1524000"/>
          <a:ext cx="6705600" cy="5032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MAC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Misc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Capabilities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Suhwook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Channel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Beacon and </a:t>
                      </a:r>
                      <a:r>
                        <a:rPr lang="en-US" sz="1400" dirty="0" smtClean="0"/>
                        <a:t>Synchronization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Duty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Power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Suhwook</a:t>
                      </a:r>
                      <a:r>
                        <a:rPr lang="en-US" sz="1400" dirty="0" smtClean="0"/>
                        <a:t>/Po-Kai/</a:t>
                      </a:r>
                      <a:r>
                        <a:rPr lang="en-US" sz="1400" dirty="0" err="1" smtClean="0"/>
                        <a:t>Kaiying</a:t>
                      </a:r>
                      <a:r>
                        <a:rPr lang="en-US" sz="1400" dirty="0" smtClean="0"/>
                        <a:t>  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Wake</a:t>
                      </a:r>
                      <a:r>
                        <a:rPr lang="en-US" sz="1400" baseline="0" dirty="0" smtClean="0"/>
                        <a:t> up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Xiaofei</a:t>
                      </a:r>
                      <a:r>
                        <a:rPr lang="en-US" sz="1400" dirty="0" smtClean="0"/>
                        <a:t>/Po-Kai</a:t>
                      </a:r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Group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 Huang/</a:t>
                      </a:r>
                      <a:r>
                        <a:rPr lang="en-US" sz="1400" dirty="0" err="1" smtClean="0"/>
                        <a:t>Xiaofei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Kaiying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Frame Format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Protected WUR Frames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FDMA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Yongho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Kaiying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Discovery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Rojan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Taewon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Xiaofei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Kaiying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071958"/>
              </p:ext>
            </p:extLst>
          </p:nvPr>
        </p:nvGraphicFramePr>
        <p:xfrm>
          <a:off x="457199" y="1520826"/>
          <a:ext cx="8105775" cy="487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Procedure</a:t>
                      </a:r>
                    </a:p>
                    <a:p>
                      <a:r>
                        <a:rPr lang="en-US" sz="1400" dirty="0" smtClean="0"/>
                        <a:t>(32.2.13/32.2.14)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Vinod/Peter</a:t>
                      </a:r>
                      <a:endParaRPr lang="en-US" sz="14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Specification 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(32.2.11/32.2.12)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Leif</a:t>
                      </a:r>
                      <a:endParaRPr lang="en-US" sz="1400" dirty="0"/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Legacy Portion (32.2.4.2, 32.2.4.3 to 32.2.4.4, 32.2.8.2)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Rui</a:t>
                      </a:r>
                      <a:endParaRPr lang="en-US" sz="14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BPSK Mark (32.2.4.5)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Alphan</a:t>
                      </a:r>
                      <a:r>
                        <a:rPr lang="en-US" sz="1400" dirty="0" smtClean="0"/>
                        <a:t>/Peter/Vinod</a:t>
                      </a:r>
                      <a:endParaRPr lang="en-US" sz="1400" dirty="0"/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Sync field (32.2.8.3, 32.2.4.6)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</a:t>
                      </a:r>
                      <a:endParaRPr lang="en-US" sz="1400" dirty="0"/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Data field (32.2.9, 32.2.4.7, 32.2.5)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Eunsung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Junghoon</a:t>
                      </a:r>
                      <a:endParaRPr lang="en-US" sz="1400" dirty="0"/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CSD and Waveform generation (32.2.3, Annex AB)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Vinod/</a:t>
                      </a:r>
                      <a:r>
                        <a:rPr lang="en-US" sz="1400" dirty="0" err="1" smtClean="0"/>
                        <a:t>Junghoon</a:t>
                      </a:r>
                      <a:r>
                        <a:rPr lang="en-US" sz="1400" dirty="0" smtClean="0"/>
                        <a:t>/Miguel</a:t>
                      </a:r>
                      <a:endParaRPr lang="en-US" sz="14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PHY FDMA and padding (32.2.4.8, 32.2.10)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Eunsung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Junghoon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Rui</a:t>
                      </a:r>
                      <a:endParaRPr lang="en-US" sz="14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Others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552793"/>
              </p:ext>
            </p:extLst>
          </p:nvPr>
        </p:nvGraphicFramePr>
        <p:xfrm>
          <a:off x="992188" y="2057400"/>
          <a:ext cx="6705600" cy="267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Coexistence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Proposal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Priority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11-18/1794r2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D1.0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92249</TotalTime>
  <Words>475</Words>
  <Application>Microsoft Office PowerPoint</Application>
  <PresentationFormat>On-screen Show (4:3)</PresentationFormat>
  <Paragraphs>151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1.0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2149</cp:revision>
  <cp:lastPrinted>1998-02-10T13:28:06Z</cp:lastPrinted>
  <dcterms:created xsi:type="dcterms:W3CDTF">2008-03-19T13:28:15Z</dcterms:created>
  <dcterms:modified xsi:type="dcterms:W3CDTF">2018-10-30T09:03:58Z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2018-10-30 09:03:58Z</vt:lpwstr>
  </property>
  <property fmtid="{D5CDD505-2E9C-101B-9397-08002B2CF9AE}" pid="10" name="CTPClassification">
    <vt:lpwstr>CTP_IC</vt:lpwstr>
  </property>
</Properties>
</file>