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9"/>
  </p:notesMasterIdLst>
  <p:handoutMasterIdLst>
    <p:handoutMasterId r:id="rId10"/>
  </p:handoutMasterIdLst>
  <p:sldIdLst>
    <p:sldId id="500" r:id="rId2"/>
    <p:sldId id="535" r:id="rId3"/>
    <p:sldId id="543" r:id="rId4"/>
    <p:sldId id="540" r:id="rId5"/>
    <p:sldId id="542" r:id="rId6"/>
    <p:sldId id="544" r:id="rId7"/>
    <p:sldId id="545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2" name="Huang, Po-kai" initials="HP" lastIdx="5" clrIdx="2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974" autoAdjust="0"/>
    <p:restoredTop sz="90216" autoAdjust="0"/>
  </p:normalViewPr>
  <p:slideViewPr>
    <p:cSldViewPr>
      <p:cViewPr varScale="1">
        <p:scale>
          <a:sx n="70" d="100"/>
          <a:sy n="70" d="100"/>
        </p:scale>
        <p:origin x="82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01584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72140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82023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5867400" y="210234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802.11-18/1796r2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756331" y="199810"/>
            <a:ext cx="66364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Oct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0649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802.11-18/1796r2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Oct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Comment Classification for Draft 1.0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2018-10-29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425444"/>
              </p:ext>
            </p:extLst>
          </p:nvPr>
        </p:nvGraphicFramePr>
        <p:xfrm>
          <a:off x="895350" y="2590800"/>
          <a:ext cx="7334250" cy="80772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Po-Kai Huang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document provides classification for comments in D1.0.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85012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Group and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</a:t>
            </a:r>
            <a:r>
              <a:rPr lang="en-US" sz="2000" dirty="0" smtClean="0"/>
              <a:t>lassify comments into comment groups based on topic.</a:t>
            </a:r>
          </a:p>
          <a:p>
            <a:r>
              <a:rPr lang="en-US" sz="2000" dirty="0" smtClean="0"/>
              <a:t>Editorial </a:t>
            </a:r>
            <a:r>
              <a:rPr lang="en-US" sz="2000" dirty="0"/>
              <a:t>comments not related to general style are passed to each comment </a:t>
            </a:r>
            <a:r>
              <a:rPr lang="en-US" sz="2000" dirty="0" smtClean="0"/>
              <a:t>group.</a:t>
            </a:r>
          </a:p>
          <a:p>
            <a:r>
              <a:rPr lang="en-US" sz="2000" dirty="0" smtClean="0"/>
              <a:t>Comments for a comment group can be found in the spreadsheet (demo). Latest revision </a:t>
            </a:r>
            <a:r>
              <a:rPr lang="en-US" sz="2000" dirty="0" smtClean="0"/>
              <a:t>(r2) will </a:t>
            </a:r>
            <a:r>
              <a:rPr lang="en-US" sz="2000" dirty="0" smtClean="0"/>
              <a:t>be sent out </a:t>
            </a:r>
            <a:r>
              <a:rPr lang="en-US" sz="2000" dirty="0" smtClean="0"/>
              <a:t>later based on the assignment.</a:t>
            </a:r>
            <a:endParaRPr lang="en-US" sz="2000" dirty="0" smtClean="0"/>
          </a:p>
          <a:p>
            <a:r>
              <a:rPr lang="en-US" sz="2000" dirty="0"/>
              <a:t>Point of contact (POC) for a </a:t>
            </a:r>
            <a:r>
              <a:rPr lang="en-US" sz="2000" dirty="0" smtClean="0"/>
              <a:t>comment group is </a:t>
            </a:r>
            <a:r>
              <a:rPr lang="en-US" sz="2000" dirty="0"/>
              <a:t>chosen among volunteers in the teleconference </a:t>
            </a:r>
            <a:r>
              <a:rPr lang="en-US" sz="2000" dirty="0" smtClean="0"/>
              <a:t>call</a:t>
            </a:r>
            <a:r>
              <a:rPr lang="en-US" sz="2000" dirty="0" smtClean="0"/>
              <a:t>.</a:t>
            </a:r>
          </a:p>
          <a:p>
            <a:pPr lvl="1"/>
            <a:r>
              <a:rPr lang="en-US" sz="1600" dirty="0" smtClean="0"/>
              <a:t>If there are more than one volunteer, Chair will choose the POC.</a:t>
            </a:r>
            <a:endParaRPr lang="en-US" sz="1600" dirty="0"/>
          </a:p>
          <a:p>
            <a:r>
              <a:rPr lang="en-US" sz="2000" dirty="0"/>
              <a:t>People can contact the POC to work together and generate </a:t>
            </a:r>
            <a:r>
              <a:rPr lang="en-US" sz="2000" dirty="0" smtClean="0"/>
              <a:t>one or more comment </a:t>
            </a:r>
            <a:r>
              <a:rPr lang="en-US" sz="2000" dirty="0"/>
              <a:t>resolution </a:t>
            </a:r>
            <a:r>
              <a:rPr lang="en-US" sz="2000" dirty="0" smtClean="0"/>
              <a:t>documents.</a:t>
            </a:r>
            <a:endParaRPr lang="en-US" sz="2000" dirty="0" smtClean="0"/>
          </a:p>
          <a:p>
            <a:r>
              <a:rPr lang="en-US" sz="2000" dirty="0" smtClean="0"/>
              <a:t>If </a:t>
            </a:r>
            <a:r>
              <a:rPr lang="en-US" sz="2000" dirty="0"/>
              <a:t>c</a:t>
            </a:r>
            <a:r>
              <a:rPr lang="en-US" sz="2000" dirty="0" smtClean="0"/>
              <a:t>omments that are not classified correctly are identified, please send an email to the editor to reclassify the comments.</a:t>
            </a:r>
            <a:endParaRPr lang="en-US" sz="2000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44326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Comment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1035002"/>
              </p:ext>
            </p:extLst>
          </p:nvPr>
        </p:nvGraphicFramePr>
        <p:xfrm>
          <a:off x="1219200" y="1524000"/>
          <a:ext cx="6705600" cy="48225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5412"/>
                <a:gridCol w="1804988"/>
                <a:gridCol w="2235200"/>
              </a:tblGrid>
              <a:tr h="11950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Comment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Number of Comments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Assignment</a:t>
                      </a:r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MAC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Misc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WUR Capabilities Element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Channel Access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WUR</a:t>
                      </a:r>
                      <a:r>
                        <a:rPr lang="en-US" sz="1400" baseline="0" dirty="0" smtClean="0"/>
                        <a:t> Beacon and </a:t>
                      </a:r>
                      <a:r>
                        <a:rPr lang="en-US" sz="1400" dirty="0" smtClean="0"/>
                        <a:t>Synchronization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WUR Duty 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WUR Power Management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Wake</a:t>
                      </a:r>
                      <a:r>
                        <a:rPr lang="en-US" sz="1400" baseline="0" dirty="0" smtClean="0"/>
                        <a:t> up Operation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40107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Group 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Lei Huang</a:t>
                      </a:r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WUR</a:t>
                      </a:r>
                      <a:r>
                        <a:rPr lang="en-US" sz="1400" baseline="0" dirty="0" smtClean="0"/>
                        <a:t> Frame Format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145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Protected WUR Frames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WUR FDMA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Yongho</a:t>
                      </a:r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WUR Discovery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Rojan</a:t>
                      </a:r>
                      <a:r>
                        <a:rPr lang="en-US" sz="1400" smtClean="0"/>
                        <a:t>/Taewon</a:t>
                      </a:r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Total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679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9392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 Comment Groups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4017538"/>
              </p:ext>
            </p:extLst>
          </p:nvPr>
        </p:nvGraphicFramePr>
        <p:xfrm>
          <a:off x="1257300" y="1900169"/>
          <a:ext cx="6705600" cy="35886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4100"/>
                <a:gridCol w="2146300"/>
                <a:gridCol w="2235200"/>
              </a:tblGrid>
              <a:tr h="11950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Comment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Number of Comments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Assignment</a:t>
                      </a:r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PHY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328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Tx</a:t>
                      </a:r>
                      <a:r>
                        <a:rPr lang="en-US" sz="1400" dirty="0" smtClean="0"/>
                        <a:t>/Rx Procedure</a:t>
                      </a:r>
                    </a:p>
                    <a:p>
                      <a:r>
                        <a:rPr lang="en-US" sz="1400" dirty="0" smtClean="0"/>
                        <a:t>(32.2.13/32.2.14)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Tx</a:t>
                      </a:r>
                      <a:r>
                        <a:rPr lang="en-US" sz="1400" dirty="0" smtClean="0"/>
                        <a:t>/Rx Specification </a:t>
                      </a:r>
                      <a:endParaRPr lang="en-US" sz="1400" baseline="0" dirty="0" smtClean="0"/>
                    </a:p>
                    <a:p>
                      <a:r>
                        <a:rPr lang="en-US" sz="1400" baseline="0" dirty="0" smtClean="0"/>
                        <a:t>(32.2.11/32.2.12)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401071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Total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328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6785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Comment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2636198"/>
              </p:ext>
            </p:extLst>
          </p:nvPr>
        </p:nvGraphicFramePr>
        <p:xfrm>
          <a:off x="992188" y="2057400"/>
          <a:ext cx="6705600" cy="26723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5412"/>
                <a:gridCol w="1804988"/>
                <a:gridCol w="2235200"/>
              </a:tblGrid>
              <a:tr h="11950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Comment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Number of Comments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Assignment</a:t>
                      </a:r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Architecture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M/O and Feature Description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Annex G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Coexistence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Yongho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Editorial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175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New Proposal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Low Priority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Total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246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1438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11-18/1794r1 </a:t>
            </a:r>
            <a:r>
              <a:rPr lang="en-US" dirty="0"/>
              <a:t>Comments on </a:t>
            </a:r>
            <a:r>
              <a:rPr lang="en-US" dirty="0" err="1"/>
              <a:t>TGba</a:t>
            </a:r>
            <a:r>
              <a:rPr lang="en-US" dirty="0"/>
              <a:t> D1.0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7298033"/>
      </p:ext>
    </p:extLst>
  </p:cSld>
  <p:clrMapOvr>
    <a:masterClrMapping/>
  </p:clrMapOvr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92093</TotalTime>
  <Words>406</Words>
  <Application>Microsoft Office PowerPoint</Application>
  <PresentationFormat>On-screen Show (4:3)</PresentationFormat>
  <Paragraphs>128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Comment Classification for Draft 1.0</vt:lpstr>
      <vt:lpstr>Abstract</vt:lpstr>
      <vt:lpstr>Comment Group and Assignment</vt:lpstr>
      <vt:lpstr>MAC Comment Groups</vt:lpstr>
      <vt:lpstr>PHY Comment Groups </vt:lpstr>
      <vt:lpstr>General Comment Groups</vt:lpstr>
      <vt:lpstr>Reference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keywords>CTPClassification=CTP_IC:VisualMarkings=, CTPClassification=CTP_IC</cp:keywords>
  <cp:lastModifiedBy>Huang, Po-kai</cp:lastModifiedBy>
  <cp:revision>2122</cp:revision>
  <cp:lastPrinted>1998-02-10T13:28:06Z</cp:lastPrinted>
  <dcterms:created xsi:type="dcterms:W3CDTF">2008-03-19T13:28:15Z</dcterms:created>
  <dcterms:modified xsi:type="dcterms:W3CDTF">2018-10-29T14:55:32Z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  <property fmtid="{D5CDD505-2E9C-101B-9397-08002B2CF9AE}" pid="7" name="TitusGUID">
    <vt:lpwstr>0e38f570-e6ad-4e40-8ca3-c652982b3fc9</vt:lpwstr>
  </property>
  <property fmtid="{D5CDD505-2E9C-101B-9397-08002B2CF9AE}" pid="8" name="CTP_BU">
    <vt:lpwstr>NEXT GEN &amp; STANDARDS GROUP</vt:lpwstr>
  </property>
  <property fmtid="{D5CDD505-2E9C-101B-9397-08002B2CF9AE}" pid="9" name="CTP_TimeStamp">
    <vt:lpwstr>2018-10-29 14:55:31Z</vt:lpwstr>
  </property>
  <property fmtid="{D5CDD505-2E9C-101B-9397-08002B2CF9AE}" pid="10" name="CTPClassification">
    <vt:lpwstr>CTP_IC</vt:lpwstr>
  </property>
</Properties>
</file>