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802.11-18/1796r0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1" y="199810"/>
            <a:ext cx="663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802.11-18/1796r0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1.0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2018-10-29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D1.0.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</a:t>
            </a:r>
            <a:r>
              <a:rPr lang="en-US" sz="2000" dirty="0" smtClean="0"/>
              <a:t>). Latest revision will be sent out later.</a:t>
            </a:r>
            <a:endParaRPr lang="en-US" sz="2000" dirty="0" smtClean="0"/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among volunteers in the teleconference </a:t>
            </a:r>
            <a:r>
              <a:rPr lang="en-US" sz="2000" dirty="0" smtClean="0"/>
              <a:t>call.</a:t>
            </a:r>
            <a:endParaRPr lang="en-US" sz="2000" dirty="0"/>
          </a:p>
          <a:p>
            <a:r>
              <a:rPr lang="en-US" sz="2000" dirty="0"/>
              <a:t>People can contact the POC to work together and generate comment resolution </a:t>
            </a:r>
            <a:r>
              <a:rPr lang="en-US" sz="2000" dirty="0" smtClean="0"/>
              <a:t>document.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914214"/>
              </p:ext>
            </p:extLst>
          </p:nvPr>
        </p:nvGraphicFramePr>
        <p:xfrm>
          <a:off x="1219200" y="1524000"/>
          <a:ext cx="6705600" cy="4822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MAC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Misc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Capabilities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Channel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Beacon and </a:t>
                      </a:r>
                      <a:r>
                        <a:rPr lang="en-US" sz="1400" dirty="0" smtClean="0"/>
                        <a:t>Synchronization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Duty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Power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Wake</a:t>
                      </a:r>
                      <a:r>
                        <a:rPr lang="en-US" sz="1400" baseline="0" dirty="0" smtClean="0"/>
                        <a:t> up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Group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Frame Format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Protected WUR Frames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FDMA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Yongho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Discovery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Rojan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017538"/>
              </p:ext>
            </p:extLst>
          </p:nvPr>
        </p:nvGraphicFramePr>
        <p:xfrm>
          <a:off x="1257300" y="1900169"/>
          <a:ext cx="6705600" cy="3588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/>
                <a:gridCol w="21463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</a:t>
                      </a:r>
                      <a:r>
                        <a:rPr lang="en-US" sz="1400" dirty="0" smtClean="0"/>
                        <a:t>Procedure</a:t>
                      </a:r>
                    </a:p>
                    <a:p>
                      <a:r>
                        <a:rPr lang="en-US" sz="1400" dirty="0" smtClean="0"/>
                        <a:t>(32.2.13/32.2.14)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Specification 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(32.2.11/32.2.12)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636198"/>
              </p:ext>
            </p:extLst>
          </p:nvPr>
        </p:nvGraphicFramePr>
        <p:xfrm>
          <a:off x="992188" y="2057400"/>
          <a:ext cx="6705600" cy="267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Coexistence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Proposal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Priority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11-18/1794r0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D1.0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92081</TotalTime>
  <Words>380</Words>
  <Application>Microsoft Office PowerPoint</Application>
  <PresentationFormat>On-screen Show (4:3)</PresentationFormat>
  <Paragraphs>126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1.0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2111</cp:revision>
  <cp:lastPrinted>1998-02-10T13:28:06Z</cp:lastPrinted>
  <dcterms:created xsi:type="dcterms:W3CDTF">2008-03-19T13:28:15Z</dcterms:created>
  <dcterms:modified xsi:type="dcterms:W3CDTF">2018-10-28T13:27:36Z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0e38f570-e6ad-4e40-8ca3-c652982b3fc9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2018-10-28 13:27:36Z</vt:lpwstr>
  </property>
  <property fmtid="{D5CDD505-2E9C-101B-9397-08002B2CF9AE}" pid="10" name="CTPClassification">
    <vt:lpwstr>CTP_IC</vt:lpwstr>
  </property>
</Properties>
</file>