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319" r:id="rId6"/>
    <p:sldId id="268" r:id="rId7"/>
    <p:sldId id="280" r:id="rId8"/>
    <p:sldId id="275" r:id="rId9"/>
    <p:sldId id="321" r:id="rId10"/>
    <p:sldId id="324"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78"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10/16/2018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October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7" Type="http://schemas.openxmlformats.org/officeDocument/2006/relationships/hyperlink" Target="https://mentor.ieee.org/802.11/dcn/18/11-18-1340-02-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1-AANI-summary-of-802-11ax-self-evaluation-for-imt-2020-embb-indoor-hotspot-and-dense-urban-test-environments.docx" TargetMode="Externa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1-AANI-benchmarking-of-802-11ax-against-embb-indoor-hotspot-requirements-using-imt-2020-simulation-methodology.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2018-10-29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October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47"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sz="2000" dirty="0"/>
              <a:t>	</a:t>
            </a:r>
            <a:r>
              <a:rPr lang="en-US" altLang="en-US" sz="2000" b="0" dirty="0"/>
              <a:t>As required with 10 days’ notification</a:t>
            </a:r>
          </a:p>
          <a:p>
            <a:endParaRPr lang="en-US" altLang="en-US" dirty="0"/>
          </a:p>
          <a:p>
            <a:r>
              <a:rPr lang="en-US" altLang="en-US" dirty="0"/>
              <a:t>11-16 November 2018 F2F, </a:t>
            </a:r>
            <a:r>
              <a:rPr lang="en-GB" dirty="0"/>
              <a:t>Marriott Marquis Queen's Park,  Bangkok, Thailand:</a:t>
            </a:r>
            <a:endParaRPr lang="en-US" altLang="en-US" dirty="0"/>
          </a:p>
          <a:p>
            <a:r>
              <a:rPr lang="en-US" sz="2000" dirty="0"/>
              <a:t>Goals for the November F2F meeting: Approve a “Summary of 802.11ax Self Evaluation for IMT-2020 EMBB” document and approve a Liaison Statement providing the “Summary” 3GPP and other interested parties. </a:t>
            </a:r>
          </a:p>
          <a:p>
            <a:r>
              <a:rPr lang="en-US" sz="2000" dirty="0"/>
              <a:t>The AANI SC is contribution driven, contributions are requested:</a:t>
            </a:r>
          </a:p>
          <a:p>
            <a:pPr marL="857250" lvl="1" indent="-457200">
              <a:buFont typeface="+mj-lt"/>
              <a:buAutoNum type="arabicPeriod"/>
            </a:pPr>
            <a:r>
              <a:rPr lang="en-US" sz="1600" dirty="0"/>
              <a:t>Technical and discussion contributions on 802.11 technical performance relative to IMT-2020 requirements.</a:t>
            </a:r>
          </a:p>
          <a:p>
            <a:pPr marL="857250" lvl="1" indent="-457200">
              <a:buFont typeface="+mj-lt"/>
              <a:buAutoNum type="arabicPeriod"/>
            </a:pPr>
            <a:r>
              <a:rPr lang="en-US" sz="1600" dirty="0"/>
              <a:t>Technical and discussion contributions on interworking/integration of 802.11 with the 3GPP Next Generation System:</a:t>
            </a:r>
          </a:p>
          <a:p>
            <a:pPr marL="857250" lvl="1" indent="-457200">
              <a:buFont typeface="+mj-lt"/>
              <a:buAutoNum type="arabicPeriod"/>
            </a:pPr>
            <a:r>
              <a:rPr lang="en-US" sz="1600" dirty="0"/>
              <a:t>In support of 802.1 Nendica </a:t>
            </a:r>
          </a:p>
          <a:p>
            <a:endParaRPr lang="en-US" altLang="en-US" sz="700" b="0" dirty="0"/>
          </a:p>
          <a:p>
            <a:r>
              <a:rPr lang="en-US" altLang="en-US" sz="2000" dirty="0"/>
              <a:t>13-18 January 2019 F2F, </a:t>
            </a:r>
            <a:r>
              <a:rPr lang="en-GB" sz="2000" dirty="0"/>
              <a:t>Hilton St. Louis at the Ballpark, St. Louis, MO, USA:</a:t>
            </a:r>
            <a:br>
              <a:rPr lang="en-GB" sz="2000" dirty="0"/>
            </a:br>
            <a:r>
              <a:rPr lang="en-US" sz="1600" i="1" dirty="0"/>
              <a:t>Note: IMT-2020 proposals are due June 2019</a:t>
            </a:r>
            <a:endParaRPr lang="en-US" altLang="en-US" sz="700" i="1"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29 October 2018 @ 10:00-11:00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29 October 10:00-11:00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a:t>
            </a:r>
          </a:p>
          <a:p>
            <a:pPr marL="971550" lvl="1" indent="-457200">
              <a:buFont typeface="+mj-lt"/>
              <a:buAutoNum type="arabicPeriod"/>
            </a:pPr>
            <a:r>
              <a:rPr lang="en-US" altLang="en-US" dirty="0"/>
              <a:t>Discussion draft Liaison Statement (11-18/1340r</a:t>
            </a:r>
            <a:r>
              <a:rPr lang="en-US" altLang="en-US" dirty="0">
                <a:highlight>
                  <a:srgbClr val="FFFF00"/>
                </a:highlight>
              </a:rPr>
              <a:t>3</a:t>
            </a:r>
            <a:r>
              <a:rPr lang="en-US" altLang="en-US" dirty="0"/>
              <a:t>)</a:t>
            </a:r>
          </a:p>
          <a:p>
            <a:pPr marL="571500" indent="-457200">
              <a:buFont typeface="+mj-lt"/>
              <a:buAutoNum type="arabicPeriod"/>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October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11-18/0915r1</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r>
              <a:rPr lang="en-US" dirty="0">
                <a:hlinkClick r:id="rId6"/>
              </a:rPr>
              <a:t>11-18/1573r1</a:t>
            </a:r>
            <a:r>
              <a:rPr lang="en-US" dirty="0"/>
              <a:t> “Summary of 802.11ax Self Evaluation for IMT-2020 EMBB Indoor Hotspot and Dense Urban Test Environments”</a:t>
            </a:r>
          </a:p>
          <a:p>
            <a:pPr>
              <a:buFont typeface="Arial" panose="020B0604020202020204" pitchFamily="34" charset="0"/>
              <a:buChar char="•"/>
            </a:pPr>
            <a:r>
              <a:rPr lang="en-US" dirty="0">
                <a:hlinkClick r:id="rId7"/>
              </a:rPr>
              <a:t>11-18/1340r2</a:t>
            </a:r>
            <a:r>
              <a:rPr lang="en-US" dirty="0"/>
              <a:t> “Proposed LS to 3GPP/WFA/WBA/WifiForward on the studies done regarding benchmarking of 802.11ax capabilities”</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200" dirty="0">
                <a:highlight>
                  <a:srgbClr val="FFFF00"/>
                </a:highlight>
              </a:rPr>
              <a:t>???</a:t>
            </a:r>
            <a:endParaRPr lang="en-US" altLang="en-US" dirty="0"/>
          </a:p>
          <a:p>
            <a:pPr>
              <a:buFont typeface="Arial" panose="020B0604020202020204" pitchFamily="34" charset="0"/>
              <a:buChar char="•"/>
            </a:pPr>
            <a:r>
              <a:rPr lang="en-US" dirty="0"/>
              <a:t>Discussion on draft LS: 11-18/1340r</a:t>
            </a:r>
            <a:r>
              <a:rPr lang="en-US" dirty="0">
                <a:highlight>
                  <a:srgbClr val="FFFF00"/>
                </a:highlight>
              </a:rPr>
              <a:t>3</a:t>
            </a:r>
          </a:p>
          <a:p>
            <a:pPr lvl="1">
              <a:buFont typeface="Arial" panose="020B0604020202020204" pitchFamily="34" charset="0"/>
              <a:buChar char="•"/>
            </a:pPr>
            <a:r>
              <a:rPr lang="en-US" dirty="0"/>
              <a:t>Who should we be sending this to?</a:t>
            </a:r>
          </a:p>
          <a:p>
            <a:pPr lvl="1">
              <a:buFont typeface="Arial" panose="020B0604020202020204" pitchFamily="34" charset="0"/>
              <a:buChar char="•"/>
            </a:pPr>
            <a:r>
              <a:rPr lang="en-US" dirty="0"/>
              <a:t>Discussion of the proposed text.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2018</a:t>
            </a:r>
            <a:endParaRPr lang="en-GB" dirty="0"/>
          </a:p>
        </p:txBody>
      </p:sp>
    </p:spTree>
    <p:extLst>
      <p:ext uri="{BB962C8B-B14F-4D97-AF65-F5344CB8AC3E}">
        <p14:creationId xmlns:p14="http://schemas.microsoft.com/office/powerpoint/2010/main" val="14194892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18655</TotalTime>
  <Words>997</Words>
  <Application>Microsoft Office PowerPoint</Application>
  <PresentationFormat>Widescreen</PresentationFormat>
  <Paragraphs>161</Paragraphs>
  <Slides>12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AANI SC Background</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11-18-1772-00-AANI-aani-AANI SC Teleconference Agenda - Monday 29 October - 10-11am EDT</dc:title>
  <dc:creator>Levy, Joseph</dc:creator>
  <cp:lastModifiedBy>Levy, Joseph</cp:lastModifiedBy>
  <cp:revision>251</cp:revision>
  <cp:lastPrinted>1601-01-01T00:00:00Z</cp:lastPrinted>
  <dcterms:created xsi:type="dcterms:W3CDTF">2017-06-02T20:57:23Z</dcterms:created>
  <dcterms:modified xsi:type="dcterms:W3CDTF">2018-10-16T21:32:06Z</dcterms:modified>
</cp:coreProperties>
</file>