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81" r:id="rId6"/>
    <p:sldId id="282" r:id="rId7"/>
    <p:sldId id="283" r:id="rId8"/>
    <p:sldId id="260" r:id="rId9"/>
    <p:sldId id="262" r:id="rId10"/>
    <p:sldId id="276" r:id="rId11"/>
    <p:sldId id="277" r:id="rId12"/>
    <p:sldId id="278" r:id="rId13"/>
    <p:sldId id="280" r:id="rId14"/>
    <p:sldId id="27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78" autoAdjust="0"/>
    <p:restoredTop sz="94660"/>
  </p:normalViewPr>
  <p:slideViewPr>
    <p:cSldViewPr>
      <p:cViewPr varScale="1">
        <p:scale>
          <a:sx n="89" d="100"/>
          <a:sy n="89" d="100"/>
        </p:scale>
        <p:origin x="163"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802.11-18/0303r5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9</a:t>
            </a:fld>
            <a:endParaRPr lang="en-US"/>
          </a:p>
        </p:txBody>
      </p:sp>
    </p:spTree>
    <p:extLst>
      <p:ext uri="{BB962C8B-B14F-4D97-AF65-F5344CB8AC3E}">
        <p14:creationId xmlns:p14="http://schemas.microsoft.com/office/powerpoint/2010/main" val="10052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2018-11-05</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73"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Moved: </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and BCS </a:t>
            </a:r>
            <a:r>
              <a:rPr lang="en-US" dirty="0" err="1" smtClean="0"/>
              <a:t>recharter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recirc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76180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coex</a:t>
            </a:r>
            <a:r>
              <a:rPr lang="en-US" dirty="0" smtClean="0"/>
              <a:t> doc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9528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REVmd</a:t>
            </a:r>
            <a:r>
              <a:rPr lang="en-US" dirty="0" smtClean="0"/>
              <a:t> </a:t>
            </a:r>
            <a:r>
              <a:rPr lang="en-US" dirty="0" err="1" smtClean="0"/>
              <a:t>recirc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761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initial</a:t>
            </a:r>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11/18/1340r6 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SC</a:t>
            </a:r>
          </a:p>
          <a:p>
            <a:r>
              <a:rPr lang="en-US" sz="2000" dirty="0" smtClean="0"/>
              <a:t>Result: </a:t>
            </a:r>
            <a:r>
              <a:rPr lang="en-US" sz="2000" dirty="0"/>
              <a:t>	</a:t>
            </a:r>
            <a:endParaRPr lang="en-US" sz="2000" dirty="0" smtClean="0"/>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a:t>
            </a:r>
          </a:p>
          <a:p>
            <a:r>
              <a:rPr lang="en-US" dirty="0" smtClean="0"/>
              <a:t>Result:</a:t>
            </a:r>
          </a:p>
          <a:p>
            <a:endParaRPr lang="en-US" dirty="0" smtClean="0"/>
          </a:p>
          <a:p>
            <a:r>
              <a:rPr lang="en-US" dirty="0" smtClean="0"/>
              <a:t>BCS SG vote: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Stephan McCann</a:t>
            </a:r>
            <a:endParaRPr lang="en-US" dirty="0"/>
          </a:p>
          <a:p>
            <a:r>
              <a:rPr lang="en-US" dirty="0"/>
              <a:t>Seconded</a:t>
            </a:r>
            <a:r>
              <a:rPr lang="en-US" dirty="0" smtClean="0"/>
              <a:t>:</a:t>
            </a:r>
            <a:endParaRPr lang="en-US" dirty="0"/>
          </a:p>
          <a:p>
            <a:r>
              <a:rPr lang="en-US" dirty="0"/>
              <a:t>Result</a:t>
            </a:r>
            <a:r>
              <a:rPr lang="en-US" dirty="0" smtClean="0"/>
              <a:t>:</a:t>
            </a:r>
          </a:p>
          <a:p>
            <a:endParaRPr lang="en-US" dirty="0"/>
          </a:p>
          <a:p>
            <a:r>
              <a:rPr lang="en-US" dirty="0" smtClean="0"/>
              <a:t>BCS SG vote: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8</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9</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Mark Hamilton Seconded: Allan Jones 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83284660"/>
              </p:ext>
            </p:extLst>
          </p:nvPr>
        </p:nvGraphicFramePr>
        <p:xfrm>
          <a:off x="914402" y="1433105"/>
          <a:ext cx="10439397" cy="4719818"/>
        </p:xfrm>
        <a:graphic>
          <a:graphicData uri="http://schemas.openxmlformats.org/drawingml/2006/table">
            <a:tbl>
              <a:tblPr/>
              <a:tblGrid>
                <a:gridCol w="1066798"/>
                <a:gridCol w="6492764"/>
                <a:gridCol w="1279636"/>
                <a:gridCol w="1600199"/>
              </a:tblGrid>
              <a:tr h="292219">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800" b="0" i="0" u="none" strike="noStrike" dirty="0" smtClean="0">
                          <a:solidFill>
                            <a:srgbClr val="000000"/>
                          </a:solidFill>
                          <a:effectLst/>
                          <a:latin typeface="Calibri" panose="020F0502020204030204" pitchFamily="34" charset="0"/>
                        </a:rPr>
                        <a:t>Tuesday </a:t>
                      </a:r>
                      <a:r>
                        <a:rPr lang="fr-FR" sz="1800" b="0" i="0" u="none" strike="noStrike" dirty="0" err="1" smtClean="0">
                          <a:solidFill>
                            <a:srgbClr val="000000"/>
                          </a:solidFill>
                          <a:effectLst/>
                          <a:latin typeface="Calibri" panose="020F0502020204030204" pitchFamily="34" charset="0"/>
                        </a:rPr>
                        <a:t>October</a:t>
                      </a:r>
                      <a:r>
                        <a:rPr lang="fr-FR" sz="1800" b="0" i="0" u="none" strike="noStrike" dirty="0" smtClean="0">
                          <a:solidFill>
                            <a:srgbClr val="000000"/>
                          </a:solidFill>
                          <a:effectLst/>
                          <a:latin typeface="Calibri" panose="020F0502020204030204" pitchFamily="34" charset="0"/>
                        </a:rPr>
                        <a:t> 9, </a:t>
                      </a:r>
                      <a:r>
                        <a:rPr lang="fr-FR" sz="1800" b="0" i="0" u="none" strike="noStrike" dirty="0" err="1" smtClean="0">
                          <a:solidFill>
                            <a:srgbClr val="000000"/>
                          </a:solidFill>
                          <a:effectLst/>
                          <a:latin typeface="Calibri" panose="020F0502020204030204" pitchFamily="34" charset="0"/>
                        </a:rPr>
                        <a:t>Monday</a:t>
                      </a:r>
                      <a:r>
                        <a:rPr lang="fr-FR" sz="1800" b="0" i="0" u="none" strike="noStrike" dirty="0" smtClean="0">
                          <a:solidFill>
                            <a:srgbClr val="000000"/>
                          </a:solidFill>
                          <a:effectLst/>
                          <a:latin typeface="Calibri" panose="020F0502020204030204" pitchFamily="34" charset="0"/>
                        </a:rPr>
                        <a:t> </a:t>
                      </a:r>
                      <a:r>
                        <a:rPr lang="fr-FR" sz="1800" b="0" i="0" u="none" strike="noStrike" dirty="0" err="1" smtClean="0">
                          <a:solidFill>
                            <a:srgbClr val="000000"/>
                          </a:solidFill>
                          <a:effectLst/>
                          <a:latin typeface="Calibri" panose="020F0502020204030204" pitchFamily="34" charset="0"/>
                        </a:rPr>
                        <a:t>November</a:t>
                      </a:r>
                      <a:r>
                        <a:rPr lang="fr-FR" sz="1800" b="0" i="0" u="none" strike="noStrike" baseline="0" dirty="0" smtClean="0">
                          <a:solidFill>
                            <a:srgbClr val="000000"/>
                          </a:solidFill>
                          <a:effectLst/>
                          <a:latin typeface="Calibri" panose="020F0502020204030204" pitchFamily="34" charset="0"/>
                        </a:rPr>
                        <a:t> 5</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37871">
                <a:tc>
                  <a:txBody>
                    <a:bodyPr/>
                    <a:lstStyle/>
                    <a:p>
                      <a:pPr algn="l" fontAlgn="b"/>
                      <a:r>
                        <a:rPr lang="en-GB" sz="1800" b="0" i="0" u="none" strike="noStrike" dirty="0" err="1" smtClean="0">
                          <a:solidFill>
                            <a:schemeClr val="tx1"/>
                          </a:solidFill>
                          <a:effectLst/>
                          <a:latin typeface="Calibri" panose="020F0502020204030204" pitchFamily="34" charset="0"/>
                        </a:rPr>
                        <a:t>TGmd</a:t>
                      </a:r>
                      <a:endParaRPr lang="en-GB" sz="18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800" b="0" i="0" u="none" strike="noStrike" baseline="0" dirty="0" smtClean="0">
                          <a:solidFill>
                            <a:srgbClr val="000000"/>
                          </a:solidFill>
                          <a:effectLst/>
                          <a:latin typeface="Calibri" panose="020F0502020204030204" pitchFamily="34" charset="0"/>
                        </a:rPr>
                        <a:t>Fridays: September 28, October 5, 12, 19, November 2</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86272">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Thursday:</a:t>
                      </a:r>
                      <a:r>
                        <a:rPr lang="en-GB" sz="1800" b="0" i="0" u="none" strike="noStrike" baseline="0" dirty="0" smtClean="0">
                          <a:solidFill>
                            <a:srgbClr val="000000"/>
                          </a:solidFill>
                          <a:effectLst/>
                          <a:latin typeface="Calibri" panose="020F0502020204030204" pitchFamily="34" charset="0"/>
                        </a:rPr>
                        <a:t> October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86272">
                <a:tc>
                  <a:txBody>
                    <a:bodyPr/>
                    <a:lstStyle/>
                    <a:p>
                      <a:pPr algn="l" fontAlgn="b"/>
                      <a:r>
                        <a:rPr lang="en-GB" sz="1800" b="0" i="0" u="none" strike="noStrike" dirty="0" smtClean="0">
                          <a:solidFill>
                            <a:srgbClr val="000000"/>
                          </a:solidFill>
                          <a:effectLst/>
                          <a:latin typeface="Calibri" panose="020F0502020204030204" pitchFamily="34" charset="0"/>
                        </a:rPr>
                        <a:t>AANI</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Thursday: October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494686">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800" b="0" i="0" u="none" strike="noStrike" kern="1200" baseline="0" dirty="0" smtClean="0">
                          <a:solidFill>
                            <a:schemeClr val="tx1"/>
                          </a:solidFill>
                          <a:effectLst/>
                          <a:latin typeface="Calibri" panose="020F0502020204030204" pitchFamily="34" charset="0"/>
                          <a:ea typeface="+mn-ea"/>
                          <a:cs typeface="+mn-cs"/>
                        </a:rPr>
                        <a:t>Thursdays: October 4, 18, November 1</a:t>
                      </a:r>
                    </a:p>
                    <a:p>
                      <a:pPr algn="l" fontAlgn="b"/>
                      <a:r>
                        <a:rPr lang="en-US" sz="1800" b="0" i="0" u="none" strike="noStrike" kern="1200" baseline="0" dirty="0" smtClean="0">
                          <a:solidFill>
                            <a:schemeClr val="tx1"/>
                          </a:solidFill>
                          <a:effectLst/>
                          <a:latin typeface="Calibri" panose="020F0502020204030204" pitchFamily="34" charset="0"/>
                          <a:ea typeface="+mn-ea"/>
                          <a:cs typeface="+mn-cs"/>
                        </a:rPr>
                        <a:t>Thursdays: September 27, October 11</a:t>
                      </a:r>
                      <a:endParaRPr lang="en-CA" sz="18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93792">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Wednesdays: September 19, 26, October 3, 10, 17, 31, November 7</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Wednesdays:</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October 10, 31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800" b="0" i="0" u="none" strike="noStrike" dirty="0" err="1" smtClean="0">
                          <a:solidFill>
                            <a:srgbClr val="000000"/>
                          </a:solidFill>
                          <a:effectLst/>
                          <a:latin typeface="Calibri" panose="020F0502020204030204" pitchFamily="34" charset="0"/>
                        </a:rPr>
                        <a:t>TGba</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Monday: November 5</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800" b="0" i="0" u="none" strike="noStrike" baseline="0" dirty="0" smtClean="0">
                          <a:solidFill>
                            <a:srgbClr val="000000"/>
                          </a:solidFill>
                          <a:effectLst/>
                          <a:latin typeface="Calibri" panose="020F0502020204030204" pitchFamily="34" charset="0"/>
                        </a:rPr>
                        <a:t>1.5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err="1" smtClean="0">
                          <a:solidFill>
                            <a:srgbClr val="000000"/>
                          </a:solidFill>
                          <a:effectLst/>
                          <a:latin typeface="Calibri" panose="020F0502020204030204" pitchFamily="34" charset="0"/>
                        </a:rPr>
                        <a:t>TGbb</a:t>
                      </a:r>
                      <a:endParaRPr lang="en-US"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October 5, 16, 30,</a:t>
                      </a:r>
                      <a:r>
                        <a:rPr lang="en-GB" sz="1800" b="0" i="0" u="none" strike="noStrike" baseline="0" dirty="0" smtClean="0">
                          <a:solidFill>
                            <a:srgbClr val="000000"/>
                          </a:solidFill>
                          <a:effectLst/>
                          <a:latin typeface="Calibri" panose="020F0502020204030204" pitchFamily="34" charset="0"/>
                        </a:rPr>
                        <a:t> November 6</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9:30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800" b="0" i="0" u="none" strike="noStrike" dirty="0" smtClean="0">
                          <a:solidFill>
                            <a:srgbClr val="000000"/>
                          </a:solidFill>
                          <a:effectLst/>
                          <a:latin typeface="Calibri" panose="020F0502020204030204" pitchFamily="34" charset="0"/>
                        </a:rPr>
                        <a:t>October</a:t>
                      </a:r>
                      <a:r>
                        <a:rPr lang="en-US" sz="1800" b="0" i="0" u="none" strike="noStrike" baseline="0" dirty="0" smtClean="0">
                          <a:solidFill>
                            <a:srgbClr val="000000"/>
                          </a:solidFill>
                          <a:effectLst/>
                          <a:latin typeface="Calibri" panose="020F0502020204030204" pitchFamily="34" charset="0"/>
                        </a:rPr>
                        <a:t> 16</a:t>
                      </a:r>
                      <a:endParaRPr lang="en-US"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10:00</a:t>
                      </a:r>
                      <a:r>
                        <a:rPr lang="en-US" sz="1800" b="0" i="0" u="none" strike="noStrike" baseline="0" dirty="0" smtClean="0">
                          <a:solidFill>
                            <a:srgbClr val="000000"/>
                          </a:solidFill>
                          <a:effectLst/>
                          <a:latin typeface="Calibri" panose="020F0502020204030204" pitchFamily="34" charset="0"/>
                        </a:rPr>
                        <a:t>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Calibri" panose="020F0502020204030204" pitchFamily="34" charset="0"/>
                        </a:rPr>
                        <a:t>2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800" b="0" i="0" u="none" strike="noStrike" dirty="0" smtClean="0">
                          <a:solidFill>
                            <a:srgbClr val="000000"/>
                          </a:solidFill>
                          <a:effectLst/>
                          <a:latin typeface="Calibri" panose="020F0502020204030204" pitchFamily="34" charset="0"/>
                        </a:rPr>
                        <a:t>Tuesdays: November 20,</a:t>
                      </a:r>
                      <a:r>
                        <a:rPr lang="en-US" sz="1800" b="0" i="0" u="none" strike="noStrike" baseline="0" dirty="0" smtClean="0">
                          <a:solidFill>
                            <a:srgbClr val="000000"/>
                          </a:solidFill>
                          <a:effectLst/>
                          <a:latin typeface="Calibri" panose="020F0502020204030204" pitchFamily="34" charset="0"/>
                        </a:rPr>
                        <a:t> </a:t>
                      </a:r>
                      <a:r>
                        <a:rPr lang="en-US" sz="1800" b="0" i="0" u="none" strike="noStrike" dirty="0" smtClean="0">
                          <a:solidFill>
                            <a:srgbClr val="000000"/>
                          </a:solidFill>
                          <a:effectLst/>
                          <a:latin typeface="Calibri" panose="020F0502020204030204" pitchFamily="34" charset="0"/>
                        </a:rPr>
                        <a:t>27 </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10:00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Calibri" panose="020F0502020204030204" pitchFamily="34" charset="0"/>
                        </a:rPr>
                        <a:t>1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800" b="0" i="0" u="none" strike="noStrike" dirty="0" smtClean="0">
                          <a:solidFill>
                            <a:srgbClr val="000000"/>
                          </a:solidFill>
                          <a:effectLst/>
                          <a:latin typeface="Calibri" panose="020F0502020204030204" pitchFamily="34" charset="0"/>
                        </a:rPr>
                        <a:t>Tuesday: October 9</a:t>
                      </a:r>
                    </a:p>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Monday: October 29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September 26, October 10,</a:t>
                      </a:r>
                      <a:r>
                        <a:rPr lang="en-US" sz="1800" b="0" i="0" u="none" strike="noStrike" baseline="0" dirty="0" smtClean="0">
                          <a:solidFill>
                            <a:srgbClr val="000000"/>
                          </a:solidFill>
                          <a:effectLst/>
                          <a:latin typeface="Calibri" panose="020F0502020204030204" pitchFamily="34" charset="0"/>
                        </a:rPr>
                        <a:t> 24</a:t>
                      </a:r>
                      <a:endParaRPr lang="en-US"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smtClean="0">
                          <a:solidFill>
                            <a:srgbClr val="000000"/>
                          </a:solidFill>
                          <a:effectLst/>
                          <a:latin typeface="Calibri" panose="020F0502020204030204" pitchFamily="34" charset="0"/>
                        </a:rPr>
                        <a:t>21:00</a:t>
                      </a:r>
                      <a:r>
                        <a:rPr lang="en-GB" sz="1800" b="0" i="0" u="none" strike="noStrike" baseline="0" dirty="0" smtClean="0">
                          <a:solidFill>
                            <a:srgbClr val="000000"/>
                          </a:solidFill>
                          <a:effectLst/>
                          <a:latin typeface="Calibri" panose="020F0502020204030204" pitchFamily="34" charset="0"/>
                        </a:rPr>
                        <a:t>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10773</TotalTime>
  <Words>596</Words>
  <Application>Microsoft Office PowerPoint</Application>
  <PresentationFormat>Widescreen</PresentationFormat>
  <Paragraphs>163</Paragraphs>
  <Slides>14</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 Unicode MS</vt:lpstr>
      <vt:lpstr>MS Gothic</vt:lpstr>
      <vt:lpstr>Calibri</vt:lpstr>
      <vt:lpstr>Times New Roman</vt:lpstr>
      <vt:lpstr>Office Theme</vt:lpstr>
      <vt:lpstr>Document</vt:lpstr>
      <vt:lpstr>802.11 November 2018 WG Motions</vt:lpstr>
      <vt:lpstr>Abstract</vt:lpstr>
      <vt:lpstr>Monday</vt:lpstr>
      <vt:lpstr>Wednesday</vt:lpstr>
      <vt:lpstr>AANI SC</vt:lpstr>
      <vt:lpstr>BCS PAR</vt:lpstr>
      <vt:lpstr>BCS CSD</vt:lpstr>
      <vt:lpstr>Friday</vt:lpstr>
      <vt:lpstr>Teleconferences</vt:lpstr>
      <vt:lpstr>EHT SG recharter</vt:lpstr>
      <vt:lpstr>NGV and BCS recharter</vt:lpstr>
      <vt:lpstr>TGax recirc</vt:lpstr>
      <vt:lpstr>TGax coex doc</vt:lpstr>
      <vt:lpstr>REVmd recirc</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182</cp:revision>
  <cp:lastPrinted>1601-01-01T00:00:00Z</cp:lastPrinted>
  <dcterms:created xsi:type="dcterms:W3CDTF">2018-05-10T16:45:22Z</dcterms:created>
  <dcterms:modified xsi:type="dcterms:W3CDTF">2018-11-13T14:08:48Z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2018-11-13 14:08:48Z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