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259"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July 2018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2018-11-10</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097"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a:t>
            </a:r>
            <a:r>
              <a:rPr lang="en-US" sz="2000" dirty="0" smtClean="0"/>
              <a:t>13 July 2018</a:t>
            </a:r>
            <a:r>
              <a:rPr lang="en-US" sz="2000" dirty="0" smtClean="0"/>
              <a:t>)</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mentor.ieee.org/802-ec/dcn/17/ec-17-0090-22-0PNP-ieee-802-lmsc-operations-manual.pdf</a:t>
            </a:r>
            <a:r>
              <a:rPr lang="en-US" altLang="en-US" sz="1800" dirty="0" smtClean="0"/>
              <a:t> </a:t>
            </a:r>
            <a:endParaRPr lang="en-US" altLang="en-US" sz="1800" dirty="0"/>
          </a:p>
          <a:p>
            <a:pPr>
              <a:lnSpc>
                <a:spcPct val="80000"/>
              </a:lnSpc>
              <a:defRPr/>
            </a:pPr>
            <a:r>
              <a:rPr lang="en-US" sz="2000" dirty="0"/>
              <a:t>IEEE 802 Working Group Policies </a:t>
            </a:r>
            <a:r>
              <a:rPr lang="en-US" sz="2000" dirty="0" smtClean="0"/>
              <a:t>&amp; Procedures </a:t>
            </a:r>
            <a:r>
              <a:rPr lang="en-US" sz="2000" dirty="0"/>
              <a:t>(29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13 July 2018</a:t>
            </a:r>
            <a:r>
              <a:rPr lang="en-US" sz="2000" dirty="0" smtClean="0"/>
              <a:t>)</a:t>
            </a:r>
            <a:endParaRPr lang="en-US" sz="2000" dirty="0">
              <a:hlinkClick r:id="rId6"/>
            </a:endParaRPr>
          </a:p>
          <a:p>
            <a:pPr lvl="1"/>
            <a:r>
              <a:rPr lang="en-US" sz="1800" dirty="0">
                <a:hlinkClick r:id="rId7"/>
              </a:rPr>
              <a:t>https://</a:t>
            </a:r>
            <a:r>
              <a:rPr lang="en-US" sz="1800" dirty="0" smtClean="0">
                <a:hlinkClick r:id="rId7"/>
              </a:rPr>
              <a:t>mentor.ieee.org/802-ec/dcn/17/ec-17-0120-27-0PNP-ieee-802-lmsc-chairs-guidelines.pdf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November 2018</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a:t>
            </a:r>
            <a:r>
              <a:rPr lang="en-US" dirty="0" smtClean="0"/>
              <a:t>13 July 2018)</a:t>
            </a:r>
            <a:endParaRPr lang="en-US" dirty="0" smtClean="0"/>
          </a:p>
          <a:p>
            <a:pPr lvl="1"/>
            <a:r>
              <a:rPr lang="en-US" altLang="en-US" dirty="0">
                <a:hlinkClick r:id="rId3"/>
              </a:rPr>
              <a:t>https://</a:t>
            </a:r>
            <a:r>
              <a:rPr lang="en-US" altLang="en-US" dirty="0" smtClean="0">
                <a:hlinkClick r:id="rId3"/>
              </a:rPr>
              <a:t>mentor.ieee.org/802.11/dcn/14/11-14-0629-22-0000-802-11-operations-manual.docx</a:t>
            </a:r>
            <a:r>
              <a:rPr lang="en-US" altLang="en-US" dirty="0" smtClean="0"/>
              <a:t>    </a:t>
            </a:r>
            <a:endParaRPr lang="en-US" altLang="en-US" dirty="0"/>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November 2018</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2018 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11-14-0629-22</a:t>
            </a:r>
            <a:r>
              <a:rPr lang="en-US" dirty="0" smtClean="0"/>
              <a:t> </a:t>
            </a:r>
            <a:r>
              <a:rPr lang="en-US" dirty="0" smtClean="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November 2018</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November 2018</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November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November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November 2018</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2018</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2018</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2018</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2018</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2018</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223</TotalTime>
  <Words>1779</Words>
  <Application>Microsoft Office PowerPoint</Application>
  <PresentationFormat>Widescreen</PresentationFormat>
  <Paragraphs>319</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July 2018</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July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23</cp:revision>
  <cp:lastPrinted>1601-01-01T00:00:00Z</cp:lastPrinted>
  <dcterms:created xsi:type="dcterms:W3CDTF">2018-05-05T22:00:08Z</dcterms:created>
  <dcterms:modified xsi:type="dcterms:W3CDTF">2018-11-11T11:54:02Z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2018-11-11 11:54:01Z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