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TIG/SG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937997"/>
              </p:ext>
            </p:extLst>
          </p:nvPr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SG (Broadcast Services) for November 2018.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 for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/>
              <a:buChar char="•"/>
            </a:pPr>
            <a:r>
              <a:rPr lang="en-US" dirty="0"/>
              <a:t>Receive and respond to comments from other WGs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met 3 time slots during this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Received feedback from other 802 groups on BCS PAR &amp;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Created responses to other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Revised and approved PAR &amp; CSD due to feedback received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discussion on work plan for November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specification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of initial call for contributions for January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January 2018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Leadership elections</a:t>
            </a:r>
          </a:p>
          <a:p>
            <a:endParaRPr lang="en-US" dirty="0"/>
          </a:p>
          <a:p>
            <a:r>
              <a:rPr lang="en-US" dirty="0"/>
              <a:t>Discussion of workplan and timeline</a:t>
            </a:r>
          </a:p>
          <a:p>
            <a:endParaRPr lang="en-US" dirty="0"/>
          </a:p>
          <a:p>
            <a:r>
              <a:rPr lang="en-US" dirty="0"/>
              <a:t>Technical presentations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71525" y="1844431"/>
            <a:ext cx="7770813" cy="4392881"/>
          </a:xfrm>
        </p:spPr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January 8, 22 &amp; 29,  2019</a:t>
            </a:r>
          </a:p>
          <a:p>
            <a:r>
              <a:rPr lang="en-US" dirty="0"/>
              <a:t>	(Tuesdays 10 AM ET)</a:t>
            </a:r>
          </a:p>
          <a:p>
            <a:endParaRPr lang="en-US" dirty="0"/>
          </a:p>
          <a:p>
            <a:r>
              <a:rPr lang="en-US" dirty="0"/>
              <a:t>Ad-hoc meetings:</a:t>
            </a:r>
          </a:p>
          <a:p>
            <a:r>
              <a:rPr lang="en-US" dirty="0"/>
              <a:t>	none</a:t>
            </a:r>
          </a:p>
          <a:p>
            <a:endParaRPr lang="en-US" dirty="0"/>
          </a:p>
          <a:p>
            <a:r>
              <a:rPr lang="en-US" dirty="0"/>
              <a:t>January 2019 F2F meeting at Hilton St Louis at the Ballpark</a:t>
            </a:r>
          </a:p>
          <a:p>
            <a:r>
              <a:rPr lang="en-US" dirty="0"/>
              <a:t>Meeting time requested:  2 sessions </a:t>
            </a:r>
            <a:r>
              <a:rPr lang="en-US" dirty="0">
                <a:solidFill>
                  <a:srgbClr val="FF0000"/>
                </a:solidFill>
              </a:rPr>
              <a:t>(xxx-when-xx)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schedule – &lt;unchanged&gt;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Approval of WG motion to form SG: January 2018</a:t>
            </a:r>
          </a:p>
          <a:p>
            <a:pPr>
              <a:buFont typeface="Arial"/>
              <a:buChar char="•"/>
            </a:pPr>
            <a:r>
              <a:rPr lang="en-US" dirty="0"/>
              <a:t>Motion (EC) for form SG: End of March 2018 meeting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March 2018 – Meet as TIG</a:t>
            </a:r>
          </a:p>
          <a:p>
            <a:pPr>
              <a:buFont typeface="Arial"/>
              <a:buChar char="•"/>
            </a:pPr>
            <a:r>
              <a:rPr lang="en-US" dirty="0"/>
              <a:t>May &amp; July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July 2018 – Approve PAR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2018 – Motion to extend duration of SG</a:t>
            </a:r>
          </a:p>
          <a:p>
            <a:pPr>
              <a:buFont typeface="Arial"/>
              <a:buChar char="•"/>
            </a:pPr>
            <a:r>
              <a:rPr lang="en-US" dirty="0"/>
              <a:t>September &amp; November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November 2018 – Approve PAR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11-18/1737</a:t>
            </a:r>
          </a:p>
          <a:p>
            <a:r>
              <a:rPr lang="en-US" dirty="0"/>
              <a:t>Meeting / Chair’s Slide Deck:		11-18/1738</a:t>
            </a:r>
          </a:p>
          <a:p>
            <a:endParaRPr lang="en-US" dirty="0"/>
          </a:p>
          <a:p>
            <a:r>
              <a:rPr lang="en-US" dirty="0"/>
              <a:t>Motion Deck:							11-18/1739</a:t>
            </a:r>
          </a:p>
          <a:p>
            <a:endParaRPr lang="en-US" dirty="0"/>
          </a:p>
          <a:p>
            <a:r>
              <a:rPr lang="en-US" dirty="0"/>
              <a:t>Meeting minutes:					</a:t>
            </a:r>
            <a:r>
              <a:rPr lang="en-US" dirty="0">
                <a:solidFill>
                  <a:schemeClr val="tx1"/>
                </a:solidFill>
              </a:rPr>
              <a:t>11-18/1750</a:t>
            </a:r>
          </a:p>
          <a:p>
            <a:endParaRPr lang="en-US" dirty="0"/>
          </a:p>
          <a:p>
            <a:r>
              <a:rPr lang="en-US" dirty="0"/>
              <a:t>Snapshot Slide:						11-18/1736</a:t>
            </a:r>
          </a:p>
          <a:p>
            <a:r>
              <a:rPr lang="en-US" dirty="0"/>
              <a:t>Closing report:						11-yy/1740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</TotalTime>
  <Words>330</Words>
  <Application>Microsoft Macintosh PowerPoint</Application>
  <PresentationFormat>On-screen Show (4:3)</PresentationFormat>
  <Paragraphs>94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802-11-Submission-Koden-TI-plain</vt:lpstr>
      <vt:lpstr>Document</vt:lpstr>
      <vt:lpstr>BCS TIG/SG Closing Report</vt:lpstr>
      <vt:lpstr>Abstract</vt:lpstr>
      <vt:lpstr>Meeting Goals for week</vt:lpstr>
      <vt:lpstr>Work Completed this week</vt:lpstr>
      <vt:lpstr>Plans for January 2018</vt:lpstr>
      <vt:lpstr>Future Session Planning</vt:lpstr>
      <vt:lpstr>BCS schedule – &lt;unchanged&gt;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 </dc:creator>
  <cp:keywords/>
  <dc:description/>
  <cp:lastModifiedBy> </cp:lastModifiedBy>
  <cp:revision>5</cp:revision>
  <cp:lastPrinted>1601-01-01T00:00:00Z</cp:lastPrinted>
  <dcterms:created xsi:type="dcterms:W3CDTF">2018-09-14T04:40:49Z</dcterms:created>
  <dcterms:modified xsi:type="dcterms:W3CDTF">2018-11-05T15:25:13Z</dcterms:modified>
  <cp:category/>
</cp:coreProperties>
</file>