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71" r:id="rId4"/>
    <p:sldId id="272" r:id="rId5"/>
    <p:sldId id="301" r:id="rId6"/>
    <p:sldId id="302" r:id="rId7"/>
    <p:sldId id="303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493" autoAdjust="0"/>
    <p:restoredTop sz="94643"/>
  </p:normalViewPr>
  <p:slideViewPr>
    <p:cSldViewPr>
      <p:cViewPr>
        <p:scale>
          <a:sx n="100" d="100"/>
          <a:sy n="100" d="100"/>
        </p:scale>
        <p:origin x="1459" y="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802.11-18/1739r1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November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Stephen McCann (BlackBerry)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802.11-18/1739r1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Stephen McCann (BlackBerry)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802.11-18/1739r1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Stephen McCann (BlackBerry)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802.11-18/1739r1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Stephen McCann (BlackBerry)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802.11-18/1739r1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Deck BCS SG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2018-11-13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4226591"/>
              </p:ext>
            </p:extLst>
          </p:nvPr>
        </p:nvGraphicFramePr>
        <p:xfrm>
          <a:off x="511175" y="2286000"/>
          <a:ext cx="8050213" cy="2455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Document" r:id="rId4" imgW="8261444" imgH="2516318" progId="Word.Document.8">
                  <p:embed/>
                </p:oleObj>
              </mc:Choice>
              <mc:Fallback>
                <p:oleObj name="Document" r:id="rId4" imgW="8261444" imgH="2516318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286000"/>
                        <a:ext cx="8050213" cy="2455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Deck for the Broad Cast Services (BCS) SG for the November 2018 meeting.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#1811/01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the BCS SG as contained in document 11-18/1737r1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#1811/02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11-18/1578r0.</a:t>
            </a:r>
          </a:p>
          <a:p>
            <a:endParaRPr lang="en-US" dirty="0"/>
          </a:p>
          <a:p>
            <a:r>
              <a:rPr lang="en-US" dirty="0"/>
              <a:t>Mover: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 Hitoshi Morioka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#1811/03</a:t>
            </a:r>
            <a:br>
              <a:rPr lang="en-US" dirty="0"/>
            </a:br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11-18-0825r9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•	Moved: Hitoshi Morioka</a:t>
            </a:r>
          </a:p>
          <a:p>
            <a:r>
              <a:rPr lang="en-US" dirty="0"/>
              <a:t>•	Second: Hiroshi Mano</a:t>
            </a:r>
          </a:p>
          <a:p>
            <a:r>
              <a:rPr lang="en-US" dirty="0"/>
              <a:t>•	Result: Y: 6,N: 0, A: 0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9190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#1811/04</a:t>
            </a:r>
            <a:br>
              <a:rPr lang="en-US" dirty="0"/>
            </a:br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11-18-0826r9 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•	Moved: Hitoshi Morioka</a:t>
            </a:r>
          </a:p>
          <a:p>
            <a:r>
              <a:rPr lang="en-US" dirty="0"/>
              <a:t>•	Second: Hiroshi Mano</a:t>
            </a:r>
          </a:p>
          <a:p>
            <a:r>
              <a:rPr lang="en-US" dirty="0"/>
              <a:t>•	Result: Y: 6,N: 0, A: 0 (motion passes)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8837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#1811/05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document 11-18-2021r0 as the BCS SG response to PAR and CSD comments received from IEEE 802.3 and the IEEE RAC.</a:t>
            </a:r>
          </a:p>
          <a:p>
            <a:endParaRPr lang="en-US" dirty="0"/>
          </a:p>
          <a:p>
            <a:r>
              <a:rPr lang="en-US" dirty="0"/>
              <a:t>Mover: Hitoshi Morioka</a:t>
            </a:r>
          </a:p>
          <a:p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Result: Y: 6, N: 0, A: 0 (motion passes)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821315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BCS-Motion-Deck-Template" id="{68B500E2-2D23-3E43-A2A3-9FFA49447DAB}" vid="{8E87DC9E-792E-C645-8432-69FBAF4414D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120</TotalTime>
  <Words>321</Words>
  <Application>Microsoft Office PowerPoint</Application>
  <PresentationFormat>On-screen Show (4:3)</PresentationFormat>
  <Paragraphs>68</Paragraphs>
  <Slides>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 Unicode MS</vt:lpstr>
      <vt:lpstr>MS Gothic</vt:lpstr>
      <vt:lpstr>Times New Roman</vt:lpstr>
      <vt:lpstr>802-11-BCS-Chair-Slides-Template</vt:lpstr>
      <vt:lpstr>Document</vt:lpstr>
      <vt:lpstr>Motion Deck BCS SG</vt:lpstr>
      <vt:lpstr>Abstract</vt:lpstr>
      <vt:lpstr>Motion #1811/01 Approve Agenda</vt:lpstr>
      <vt:lpstr>Motion #1811/02  Approve meeting minutes</vt:lpstr>
      <vt:lpstr>Motion #1811/03 Approve BCS PAR</vt:lpstr>
      <vt:lpstr>Motion #1811/04 Approve BCS CSD</vt:lpstr>
      <vt:lpstr>Motion #1811/05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Deck BCS TIG/SG</dc:title>
  <dc:subject/>
  <dc:creator> </dc:creator>
  <cp:keywords/>
  <dc:description/>
  <cp:lastModifiedBy>Stephen McCann</cp:lastModifiedBy>
  <cp:revision>22</cp:revision>
  <cp:lastPrinted>1601-01-01T00:00:00Z</cp:lastPrinted>
  <dcterms:created xsi:type="dcterms:W3CDTF">2018-09-14T04:39:32Z</dcterms:created>
  <dcterms:modified xsi:type="dcterms:W3CDTF">2018-11-13T13:29:02Z</dcterms:modified>
  <cp:category/>
</cp:coreProperties>
</file>