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1" r:id="rId4"/>
    <p:sldId id="272" r:id="rId5"/>
    <p:sldId id="299" r:id="rId6"/>
    <p:sldId id="293" r:id="rId7"/>
    <p:sldId id="297" r:id="rId8"/>
    <p:sldId id="300" r:id="rId9"/>
    <p:sldId id="301" r:id="rId10"/>
    <p:sldId id="302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Deck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2018-10-08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85431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Deck for the Broad Cast Services (BCS) SG for the November 2018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#1811/01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the BCS SG as contained in document 11-18/1737r0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349640" y="3806972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#1801/02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11-18/1578r0.</a:t>
            </a:r>
          </a:p>
          <a:p>
            <a:endParaRPr lang="en-US" dirty="0"/>
          </a:p>
          <a:p>
            <a:r>
              <a:rPr lang="en-US" dirty="0"/>
              <a:t>On consent agenda.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02CD0AD9-578F-044A-829C-ACB2A98C4BA1}"/>
              </a:ext>
            </a:extLst>
          </p:cNvPr>
          <p:cNvSpPr txBox="1"/>
          <p:nvPr/>
        </p:nvSpPr>
        <p:spPr>
          <a:xfrm rot="20107319">
            <a:off x="2901588" y="3602553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017987"/>
              </p:ext>
            </p:extLst>
          </p:nvPr>
        </p:nvGraphicFramePr>
        <p:xfrm>
          <a:off x="914400" y="3789040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Tuesdays:</a:t>
                      </a:r>
                    </a:p>
                    <a:p>
                      <a:r>
                        <a:rPr lang="en-US" dirty="0"/>
                        <a:t>Jan 8 &amp; 22 &amp; 29,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Nov 20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and 27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, 2018 are already approved by the motion from the previous face-to-face meeting.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BCS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BCS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1354472" y="3622307"/>
            <a:ext cx="6256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 motion, timeline was suggested as unchanged</a:t>
            </a:r>
          </a:p>
          <a:p>
            <a:r>
              <a:rPr lang="en-US" dirty="0">
                <a:solidFill>
                  <a:srgbClr val="FF0000"/>
                </a:solidFill>
              </a:rPr>
              <a:t>Delete slide if motion was not made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BCS-Motion-Deck-Template" id="{68B500E2-2D23-3E43-A2A3-9FFA49447DAB}" vid="{8E87DC9E-792E-C645-8432-69FBAF4414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17</TotalTime>
  <Words>500</Words>
  <Application>Microsoft Macintosh PowerPoint</Application>
  <PresentationFormat>On-screen Show (4:3)</PresentationFormat>
  <Paragraphs>112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802-11-BCS-Chair-Slides-Template</vt:lpstr>
      <vt:lpstr>Microsoft Word 97 - 2004 Document</vt:lpstr>
      <vt:lpstr>Motion Deck BCS TIG/SG</vt:lpstr>
      <vt:lpstr>Abstract</vt:lpstr>
      <vt:lpstr>Motion #1811/01 Approve Agenda</vt:lpstr>
      <vt:lpstr>Motion #1801/02  Approve meeting minutes</vt:lpstr>
      <vt:lpstr>Motion #&lt;yymm&gt;/nn  Authorize Telcons</vt:lpstr>
      <vt:lpstr>Motion #&lt;yymm&gt;/nn BCS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Deck BCS TIG/SG</dc:title>
  <dc:subject/>
  <dc:creator> </dc:creator>
  <cp:keywords/>
  <dc:description/>
  <cp:lastModifiedBy> </cp:lastModifiedBy>
  <cp:revision>7</cp:revision>
  <cp:lastPrinted>1601-01-01T00:00:00Z</cp:lastPrinted>
  <dcterms:created xsi:type="dcterms:W3CDTF">2018-09-14T04:39:32Z</dcterms:created>
  <dcterms:modified xsi:type="dcterms:W3CDTF">2018-10-08T19:53:49Z</dcterms:modified>
  <cp:category/>
</cp:coreProperties>
</file>