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2018-11-05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412190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SG for the November 2018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September 2018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PAR &amp; CSD added to EC and </a:t>
            </a:r>
            <a:r>
              <a:rPr lang="en-US" dirty="0" err="1"/>
              <a:t>NesCOM</a:t>
            </a:r>
            <a:r>
              <a:rPr lang="en-US" dirty="0"/>
              <a:t> agenda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November Goals:</a:t>
            </a:r>
          </a:p>
          <a:p>
            <a:pPr lvl="1">
              <a:buFont typeface="Arial"/>
              <a:buChar char="•"/>
            </a:pPr>
            <a:r>
              <a:rPr lang="en-US" dirty="0"/>
              <a:t>Receive and respond to comments from other WGs</a:t>
            </a:r>
          </a:p>
          <a:p>
            <a:pPr marL="0" indent="0"/>
            <a:r>
              <a:rPr lang="en-US" dirty="0"/>
              <a:t>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EVE; Wed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11-18/1737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11-18/1738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5</TotalTime>
  <Words>118</Words>
  <Application>Microsoft Macintosh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Document</vt:lpstr>
      <vt:lpstr>Snapshot Slide for BCS TIG/SG</vt:lpstr>
      <vt:lpstr>Abstract</vt:lpstr>
      <vt:lpstr>IEEE 802.11 BCS TIG/SG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BCS TIG/SG</dc:title>
  <dc:subject/>
  <dc:creator> </dc:creator>
  <cp:keywords/>
  <dc:description/>
  <cp:lastModifiedBy> </cp:lastModifiedBy>
  <cp:revision>5</cp:revision>
  <cp:lastPrinted>1601-01-01T00:00:00Z</cp:lastPrinted>
  <dcterms:created xsi:type="dcterms:W3CDTF">2018-09-14T04:32:46Z</dcterms:created>
  <dcterms:modified xsi:type="dcterms:W3CDTF">2018-11-05T15:28:58Z</dcterms:modified>
  <cp:category/>
</cp:coreProperties>
</file>