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98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3"/>
  </p:normalViewPr>
  <p:slideViewPr>
    <p:cSldViewPr>
      <p:cViewPr varScale="1">
        <p:scale>
          <a:sx n="127" d="100"/>
          <a:sy n="127" d="100"/>
        </p:scale>
        <p:origin x="95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October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October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802.11-18/1736r0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October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BCS TIG/SG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2018-11-05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412190"/>
              </p:ext>
            </p:extLst>
          </p:nvPr>
        </p:nvGraphicFramePr>
        <p:xfrm>
          <a:off x="508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October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Broad Cast Services (BCS) SG for the November 2018 meeting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 BCS TIG/SG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Progress since September 2018 meeting:</a:t>
            </a:r>
          </a:p>
          <a:p>
            <a:pPr lvl="1">
              <a:buFont typeface="Arial"/>
              <a:buChar char="•"/>
            </a:pPr>
            <a:r>
              <a:rPr lang="en-US" dirty="0"/>
              <a:t>PAR &amp; CSD added to EC and </a:t>
            </a:r>
            <a:r>
              <a:rPr lang="en-US" dirty="0" err="1"/>
              <a:t>NesCOM</a:t>
            </a:r>
            <a:r>
              <a:rPr lang="en-US" dirty="0"/>
              <a:t> agenda</a:t>
            </a:r>
          </a:p>
          <a:p>
            <a:pPr lvl="1"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November Goals:</a:t>
            </a:r>
          </a:p>
          <a:p>
            <a:pPr lvl="1">
              <a:buFont typeface="Arial"/>
              <a:buChar char="•"/>
            </a:pPr>
            <a:r>
              <a:rPr lang="en-US" dirty="0"/>
              <a:t>Receive and respond to comments from other WGs</a:t>
            </a:r>
          </a:p>
          <a:p>
            <a:pPr marL="0" indent="0"/>
            <a:r>
              <a:rPr lang="en-US" dirty="0"/>
              <a:t>	</a:t>
            </a:r>
          </a:p>
          <a:p>
            <a:pPr>
              <a:buFont typeface="Arial"/>
              <a:buChar char="•"/>
            </a:pPr>
            <a:r>
              <a:rPr lang="en-US" dirty="0"/>
              <a:t>3 Meeting slots:  Tue EVE; Wed AM1;  Thurs PM2</a:t>
            </a:r>
          </a:p>
          <a:p>
            <a:pPr>
              <a:buFont typeface="Arial"/>
              <a:buChar char="•"/>
            </a:pPr>
            <a:r>
              <a:rPr lang="en-US" dirty="0"/>
              <a:t>Agenda: 11-18/1737</a:t>
            </a:r>
          </a:p>
          <a:p>
            <a:pPr>
              <a:buFont typeface="Arial"/>
              <a:buChar char="•"/>
            </a:pPr>
            <a:r>
              <a:rPr lang="en-US" dirty="0"/>
              <a:t>Meeting / Chairs slides: 11-18/1738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2018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</Template>
  <TotalTime>5</TotalTime>
  <Words>118</Words>
  <Application>Microsoft Macintosh PowerPoint</Application>
  <PresentationFormat>On-screen Show (4:3)</PresentationFormat>
  <Paragraphs>32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MS Gothic</vt:lpstr>
      <vt:lpstr>Arial</vt:lpstr>
      <vt:lpstr>Times New Roman</vt:lpstr>
      <vt:lpstr>802-11-BCS-Snapshot-Template</vt:lpstr>
      <vt:lpstr>Document</vt:lpstr>
      <vt:lpstr>Snapshot Slide for BCS TIG/SG</vt:lpstr>
      <vt:lpstr>Abstract</vt:lpstr>
      <vt:lpstr>IEEE 802.11 BCS TIG/SG Broadcast Services Chair: Marc Emmelmann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BCS TIG/SG</dc:title>
  <dc:subject/>
  <dc:creator> </dc:creator>
  <cp:keywords/>
  <dc:description/>
  <cp:lastModifiedBy> </cp:lastModifiedBy>
  <cp:revision>5</cp:revision>
  <cp:lastPrinted>1601-01-01T00:00:00Z</cp:lastPrinted>
  <dcterms:created xsi:type="dcterms:W3CDTF">2018-09-14T04:32:46Z</dcterms:created>
  <dcterms:modified xsi:type="dcterms:W3CDTF">2018-11-05T15:28:58Z</dcterms:modified>
  <cp:category/>
</cp:coreProperties>
</file>