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October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412190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SG for the November 2018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September 2018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n/a (PAR &amp; CSD approved during September meeting)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November Goals:</a:t>
            </a:r>
          </a:p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  <a:p>
            <a:pPr marL="0" indent="0"/>
            <a:r>
              <a:rPr lang="en-US" dirty="0"/>
              <a:t>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EVE; Wed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11-18/1737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11-18/1738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October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</TotalTime>
  <Words>121</Words>
  <Application>Microsoft Macintosh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Microsoft Word 97 - 2004 Document</vt:lpstr>
      <vt:lpstr>Snapshot Slide for BCS TIG/SG</vt:lpstr>
      <vt:lpstr>Abstract</vt:lpstr>
      <vt:lpstr>IEEE 802.11 BCS TIG/SG Broadcast Services Chair: Marc Emmelmann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 </dc:creator>
  <cp:keywords/>
  <dc:description/>
  <cp:lastModifiedBy> </cp:lastModifiedBy>
  <cp:revision>4</cp:revision>
  <cp:lastPrinted>1601-01-01T00:00:00Z</cp:lastPrinted>
  <dcterms:created xsi:type="dcterms:W3CDTF">2018-09-14T04:32:46Z</dcterms:created>
  <dcterms:modified xsi:type="dcterms:W3CDTF">2018-10-08T19:01:47Z</dcterms:modified>
  <cp:category/>
</cp:coreProperties>
</file>