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3" r:id="rId16"/>
    <p:sldId id="289" r:id="rId17"/>
    <p:sldId id="290" r:id="rId18"/>
    <p:sldId id="312" r:id="rId19"/>
    <p:sldId id="259" r:id="rId20"/>
    <p:sldId id="260" r:id="rId21"/>
    <p:sldId id="261" r:id="rId22"/>
    <p:sldId id="262" r:id="rId23"/>
    <p:sldId id="263" r:id="rId24"/>
    <p:sldId id="26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280"/>
            <p14:sldId id="313"/>
            <p14:sldId id="289"/>
            <p14:sldId id="290"/>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5" d="100"/>
          <a:sy n="85" d="100"/>
        </p:scale>
        <p:origin x="288"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21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Oct.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Oct.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Oct.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802.11-18/1732r1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Oct. 10</a:t>
            </a:r>
            <a:r>
              <a:rPr lang="en-US" altLang="en-US" baseline="30000" dirty="0" smtClean="0"/>
              <a:t>th</a:t>
            </a:r>
            <a:r>
              <a:rPr lang="en-US" altLang="en-US" dirty="0" smtClean="0"/>
              <a:t>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2018-10-08</a:t>
            </a:r>
            <a:endParaRPr lang="en-GB" sz="2000" b="0" dirty="0"/>
          </a:p>
        </p:txBody>
      </p:sp>
      <p:sp>
        <p:nvSpPr>
          <p:cNvPr id="6" name="Date Placeholder 3"/>
          <p:cNvSpPr>
            <a:spLocks noGrp="1"/>
          </p:cNvSpPr>
          <p:nvPr>
            <p:ph type="dt" idx="10"/>
          </p:nvPr>
        </p:nvSpPr>
        <p:spPr/>
        <p:txBody>
          <a:bodyPr/>
          <a:lstStyle/>
          <a:p>
            <a:r>
              <a:rPr lang="en-US" smtClean="0"/>
              <a:t>Oct.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095"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Teleconfrence</a:t>
            </a:r>
            <a:r>
              <a:rPr lang="en-US" altLang="en-US" dirty="0" smtClean="0">
                <a:solidFill>
                  <a:schemeClr val="tx2"/>
                </a:solidFill>
              </a:rPr>
              <a:t> Agenda</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a:t>
            </a:r>
            <a:r>
              <a:rPr lang="en-US" altLang="en-US" b="0" dirty="0" smtClean="0"/>
              <a:t>meeting </a:t>
            </a:r>
            <a:r>
              <a:rPr lang="en-US" altLang="en-US" b="0" dirty="0" smtClean="0"/>
              <a:t>(8 </a:t>
            </a:r>
            <a:r>
              <a:rPr lang="en-US" altLang="en-US" b="0" dirty="0" smtClean="0"/>
              <a:t>min).</a:t>
            </a:r>
            <a:endParaRPr lang="en-US" altLang="en-US" b="0" dirty="0"/>
          </a:p>
          <a:p>
            <a:pPr algn="just">
              <a:spcBef>
                <a:spcPct val="20000"/>
              </a:spcBef>
              <a:buFontTx/>
              <a:buChar char="•"/>
            </a:pPr>
            <a:r>
              <a:rPr lang="en-US" altLang="en-US" b="0" dirty="0"/>
              <a:t>Agenda setting </a:t>
            </a:r>
            <a:r>
              <a:rPr lang="en-US" altLang="en-US" b="0" dirty="0" smtClean="0"/>
              <a:t>(5 min).</a:t>
            </a:r>
            <a:endParaRPr lang="en-US" altLang="en-US" b="0" dirty="0"/>
          </a:p>
          <a:p>
            <a:pPr algn="just">
              <a:spcBef>
                <a:spcPct val="20000"/>
              </a:spcBef>
              <a:buFontTx/>
              <a:buChar char="•"/>
            </a:pPr>
            <a:r>
              <a:rPr lang="en-US" altLang="en-US" b="0" dirty="0" smtClean="0"/>
              <a:t>Review submissions:</a:t>
            </a:r>
          </a:p>
          <a:p>
            <a:pPr lvl="1" algn="just">
              <a:spcBef>
                <a:spcPct val="20000"/>
              </a:spcBef>
              <a:buFontTx/>
              <a:buChar char="•"/>
            </a:pPr>
            <a:r>
              <a:rPr lang="en-US" altLang="en-US" dirty="0" smtClean="0"/>
              <a:t>11-18-1728 </a:t>
            </a:r>
            <a:r>
              <a:rPr lang="en-US" dirty="0" smtClean="0"/>
              <a:t>CC28-XDMG-Comment-Resolution (Assaf </a:t>
            </a:r>
            <a:r>
              <a:rPr lang="en-US" dirty="0" smtClean="0"/>
              <a:t>Kasher – 35min)</a:t>
            </a:r>
          </a:p>
          <a:p>
            <a:pPr lvl="1" algn="just">
              <a:spcBef>
                <a:spcPct val="20000"/>
              </a:spcBef>
              <a:buFontTx/>
              <a:buChar char="•"/>
            </a:pPr>
            <a:r>
              <a:rPr lang="en-US" dirty="0" smtClean="0"/>
              <a:t>11-18-1741 </a:t>
            </a:r>
            <a:r>
              <a:rPr lang="en-US" dirty="0"/>
              <a:t>CC28-cr-vhtz_protocol_rewrite (</a:t>
            </a:r>
            <a:r>
              <a:rPr lang="en-US" dirty="0" smtClean="0"/>
              <a:t>Christian Berger – 25min)</a:t>
            </a:r>
            <a:endParaRPr lang="en-US" dirty="0"/>
          </a:p>
          <a:p>
            <a:pPr lvl="1" algn="just">
              <a:spcBef>
                <a:spcPct val="20000"/>
              </a:spcBef>
              <a:buFontTx/>
              <a:buChar char="•"/>
            </a:pPr>
            <a:r>
              <a:rPr lang="en-US" dirty="0" smtClean="0"/>
              <a:t>11-18-1742 </a:t>
            </a:r>
            <a:r>
              <a:rPr lang="en-US" dirty="0"/>
              <a:t>CC28-cr-hez_protocol_rewrite-hez_protocol_rewrite (</a:t>
            </a:r>
            <a:r>
              <a:rPr lang="en-US" dirty="0" smtClean="0"/>
              <a:t>Christian Berger – as time permits)</a:t>
            </a:r>
            <a:endParaRPr lang="en-US" dirty="0"/>
          </a:p>
          <a:p>
            <a:pPr lvl="1" algn="just">
              <a:spcBef>
                <a:spcPct val="20000"/>
              </a:spcBef>
              <a:buFontTx/>
              <a:buChar char="•"/>
            </a:pPr>
            <a:endParaRPr lang="en-US" dirty="0" smtClean="0"/>
          </a:p>
          <a:p>
            <a:pPr lvl="1" algn="just">
              <a:spcBef>
                <a:spcPct val="20000"/>
              </a:spcBef>
              <a:buFontTx/>
              <a:buChar char="•"/>
            </a:pPr>
            <a:endParaRPr lang="en-US" altLang="en-US" b="0" dirty="0" smtClean="0"/>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2018</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2018</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2018</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2018</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Oct. 10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12:00 PM – 13:30 PM ET</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21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IEEE 802.11 </a:t>
            </a:r>
            <a:r>
              <a:rPr lang="en-US" altLang="en-US" dirty="0" err="1"/>
              <a:t>TGaz</a:t>
            </a:r>
            <a:r>
              <a:rPr lang="en-US" altLang="en-US" dirty="0"/>
              <a:t> Next Generation Positioning agenda for the </a:t>
            </a:r>
            <a:r>
              <a:rPr lang="en-US" altLang="en-US" dirty="0" smtClean="0"/>
              <a:t>Oct. 10</a:t>
            </a:r>
            <a:r>
              <a:rPr lang="en-US" altLang="en-US" baseline="30000" dirty="0" smtClean="0"/>
              <a:t>th</a:t>
            </a:r>
            <a:r>
              <a:rPr lang="en-US" altLang="en-US" dirty="0" smtClean="0"/>
              <a:t> 2018 </a:t>
            </a:r>
            <a:r>
              <a:rPr lang="en-US" altLang="en-US" dirty="0"/>
              <a:t>teleconference.</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2018</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2018</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268</TotalTime>
  <Words>1460</Words>
  <Application>Microsoft Office PowerPoint</Application>
  <PresentationFormat>Widescreen</PresentationFormat>
  <Paragraphs>259</Paragraphs>
  <Slides>24</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Arial Unicode MS</vt:lpstr>
      <vt:lpstr>MS Gothic</vt:lpstr>
      <vt:lpstr>MS PGothic</vt:lpstr>
      <vt:lpstr>Arial</vt:lpstr>
      <vt:lpstr>Calibri</vt:lpstr>
      <vt:lpstr>Monotype Sorts</vt:lpstr>
      <vt:lpstr>Times New Roman</vt:lpstr>
      <vt:lpstr>Office Theme</vt:lpstr>
      <vt:lpstr>Document</vt:lpstr>
      <vt:lpstr>TGaz Next Generation Positioning  Oct. 10th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Teleconfrence Agenda</vt:lpstr>
      <vt:lpstr>Submission Review</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36</cp:revision>
  <cp:lastPrinted>1601-01-01T00:00:00Z</cp:lastPrinted>
  <dcterms:created xsi:type="dcterms:W3CDTF">2018-08-06T10:28:59Z</dcterms:created>
  <dcterms:modified xsi:type="dcterms:W3CDTF">2018-10-09T21:08:38Z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929292c5-69ea-4b52-9587-abc9a388a724</vt:lpwstr>
  </property>
  <property fmtid="{D5CDD505-2E9C-101B-9397-08002B2CF9AE}" pid="3" name="CTP_TimeStamp">
    <vt:lpwstr>2018-10-09 21:08:31Z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