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21" r:id="rId15"/>
    <p:sldId id="335" r:id="rId16"/>
    <p:sldId id="324"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0" d="100"/>
          <a:sy n="60" d="100"/>
        </p:scale>
        <p:origin x="84" y="10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2018</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2018</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2018</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2018</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7" Type="http://schemas.openxmlformats.org/officeDocument/2006/relationships/hyperlink" Target="https://mentor.ieee.org/802.11/dcn/18/11-18-1340-02-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1-AANI-summary-of-802-11ax-self-evaluation-for-imt-2020-embb-indoor-hotspot-and-dense-urban-test-environments.docx" TargetMode="Externa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1-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56-00-ICne-nendica-status-report.pptx"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6" Type="http://schemas.openxmlformats.org/officeDocument/2006/relationships/hyperlink" Target="https://mentor.ieee.org/802.1/dcn/18/1-18-0042-00-ICne-ieee-802-nendica-report-the-lossless-network-for-data-centers.pdf" TargetMode="External"/><Relationship Id="rId5" Type="http://schemas.openxmlformats.org/officeDocument/2006/relationships/hyperlink" Target="https://mentor.ieee.org/802.1/dcn/18/1-18-0025-06-ICne-pre-draft-wired-wireless-use-cases-and-communication-requirements-for-flexible-factories-iot-bridged-network.pdf" TargetMode="External"/><Relationship Id="rId4" Type="http://schemas.openxmlformats.org/officeDocument/2006/relationships/hyperlink" Target="https://mentor.ieee.org/802.1/dcn/18/1-18-0002-05-ICne-draft-report-wired-wireless-flexible-factory-io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0915-02-AANI-benchmarking-of-802-11ax-against-embb-indoor-hotspot-requirements-using-imt-2020-simulation-methodology.pptx" TargetMode="External"/><Relationship Id="rId2" Type="http://schemas.openxmlformats.org/officeDocument/2006/relationships/hyperlink" Target="https://mentor.ieee.org/802.11/dcn/18/11-18-1573-03-AANI-summary-of-802-11ax-self-evaluation-for-imt-2020-embb-indoor-hotspot-and-dense-urban-test-environments.docx" TargetMode="External"/><Relationship Id="rId1" Type="http://schemas.openxmlformats.org/officeDocument/2006/relationships/slideLayout" Target="../slideLayouts/slideLayout2.xml"/><Relationship Id="rId5" Type="http://schemas.openxmlformats.org/officeDocument/2006/relationships/hyperlink" Target="https://mentor.ieee.org/802.11/dcn/18/11-18-1340-04-AANI-proposed-ls-to-3gpp-wfa-wba-wififorward-on-the-studies-done-regarding-benchmarking-of-802-11ax-capabilities.docx" TargetMode="External"/><Relationship Id="rId4" Type="http://schemas.openxmlformats.org/officeDocument/2006/relationships/hyperlink" Target="https://mentor.ieee.org/802.11/dcn/18/11-18-1240-03-AANI-802-11ax-for-imt-2020-embb-indoor-hotspot.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8/11-18-1340-04-AANI-proposed-ls-to-3gpp-wfa-wba-wififorward-on-the-studies-done-regarding-benchmarking-of-802-11ax-capabiliti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8/11-18-1340-04-AANI-proposed-ls-to-3gpp-wfa-wba-wififorward-on-the-studies-done-regarding-benchmarking-of-802-11ax-capabilitie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8/11-18-1811-00-AANI-2018-10-29-aani-teleconference-minutes.docx" TargetMode="External"/><Relationship Id="rId2" Type="http://schemas.openxmlformats.org/officeDocument/2006/relationships/hyperlink" Target="https://mentor.ieee.org/802.11/dcn/18/11-18-1633-00-AANI-aani-september-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52"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11-18/0915r1</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r>
              <a:rPr lang="en-US" dirty="0">
                <a:hlinkClick r:id="rId6"/>
              </a:rPr>
              <a:t>11-18/1573r1</a:t>
            </a:r>
            <a:r>
              <a:rPr lang="en-US" dirty="0"/>
              <a:t> “Summary of 802.11ax Self Evaluation for IMT-2020 EMBB Indoor Hotspot and Dense Urban Test Environments”</a:t>
            </a:r>
          </a:p>
          <a:p>
            <a:pPr>
              <a:buFont typeface="Arial" panose="020B0604020202020204" pitchFamily="34" charset="0"/>
              <a:buChar char="•"/>
            </a:pPr>
            <a:r>
              <a:rPr lang="en-US" dirty="0">
                <a:hlinkClick r:id="rId7"/>
              </a:rPr>
              <a:t>11-18/1340r2</a:t>
            </a:r>
            <a:r>
              <a:rPr lang="en-US" dirty="0"/>
              <a:t> “Proposed LS to 3GPP/WFA/WBA/WifiForward on the studies done regarding benchmarking of 802.11ax capabilities”</a:t>
            </a:r>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meet this week in Bangkok:</a:t>
            </a:r>
          </a:p>
          <a:p>
            <a:pPr lvl="1">
              <a:buFont typeface="Arial" panose="020B0604020202020204" pitchFamily="34" charset="0"/>
              <a:buChar char="•"/>
            </a:pPr>
            <a:r>
              <a:rPr lang="en-US" dirty="0"/>
              <a:t>Tuesday 13 November, EVE – 19:30-21:30</a:t>
            </a:r>
            <a:endParaRPr lang="en-US" b="0" dirty="0"/>
          </a:p>
          <a:p>
            <a:pPr>
              <a:buFont typeface="Arial" panose="020B0604020202020204" pitchFamily="34" charset="0"/>
              <a:buChar char="•"/>
            </a:pPr>
            <a:r>
              <a:rPr lang="en-US" b="0" dirty="0"/>
              <a:t>Status:</a:t>
            </a:r>
          </a:p>
          <a:p>
            <a:pPr lvl="1">
              <a:buFont typeface="Arial" panose="020B0604020202020204" pitchFamily="34" charset="0"/>
              <a:buChar char="•"/>
            </a:pPr>
            <a:r>
              <a:rPr lang="en-US" dirty="0"/>
              <a:t>Roger Marks is Nendica chair </a:t>
            </a:r>
          </a:p>
          <a:p>
            <a:pPr lvl="1">
              <a:buFont typeface="Arial" panose="020B0604020202020204" pitchFamily="34" charset="0"/>
              <a:buChar char="•"/>
            </a:pPr>
            <a:r>
              <a:rPr lang="en-US" dirty="0"/>
              <a:t>All NENDICA documents available at: </a:t>
            </a:r>
            <a:r>
              <a:rPr lang="en-US" dirty="0">
                <a:hlinkClick r:id="rId2"/>
              </a:rPr>
              <a:t>https://mentor.ieee.org/802.1/documents</a:t>
            </a:r>
            <a:endParaRPr lang="en-US" dirty="0"/>
          </a:p>
          <a:p>
            <a:pPr lvl="1">
              <a:buFont typeface="Arial" panose="020B0604020202020204" pitchFamily="34" charset="0"/>
              <a:buChar char="•"/>
            </a:pPr>
            <a:r>
              <a:rPr lang="en-US" dirty="0">
                <a:hlinkClick r:id="rId3"/>
              </a:rPr>
              <a:t>1-18/0056r0</a:t>
            </a:r>
            <a:r>
              <a:rPr lang="en-US" dirty="0"/>
              <a:t>  – Nendica Status Report - 13 September 2018</a:t>
            </a:r>
          </a:p>
          <a:p>
            <a:pPr lvl="1">
              <a:buFont typeface="Arial" panose="020B0604020202020204" pitchFamily="34" charset="0"/>
              <a:buChar char="•"/>
            </a:pPr>
            <a:r>
              <a:rPr lang="en-US" b="0" dirty="0"/>
              <a:t>Work in process:</a:t>
            </a:r>
          </a:p>
          <a:p>
            <a:pPr marL="1257300" lvl="2" indent="-342900">
              <a:buFont typeface="+mj-lt"/>
              <a:buAutoNum type="arabicPeriod"/>
            </a:pPr>
            <a:r>
              <a:rPr lang="en-US" dirty="0">
                <a:hlinkClick r:id="rId4"/>
              </a:rPr>
              <a:t>1-18/0002r5</a:t>
            </a:r>
            <a:r>
              <a:rPr lang="en-US" dirty="0"/>
              <a:t> </a:t>
            </a:r>
            <a:r>
              <a:rPr lang="en-US" i="1" dirty="0"/>
              <a:t>– “</a:t>
            </a:r>
            <a:r>
              <a:rPr lang="en-US" b="1" dirty="0"/>
              <a:t>Draft Report Wired Wireless Flexible Factory IoT”</a:t>
            </a:r>
            <a:endParaRPr lang="en-US" i="1" dirty="0"/>
          </a:p>
          <a:p>
            <a:pPr marL="1714500" lvl="3" indent="-342900">
              <a:buFont typeface="Arial" panose="020B0604020202020204" pitchFamily="34" charset="0"/>
              <a:buChar char="•"/>
            </a:pPr>
            <a:r>
              <a:rPr lang="en-US" dirty="0">
                <a:hlinkClick r:id="rId5"/>
              </a:rPr>
              <a:t>1-18/0025r6</a:t>
            </a:r>
            <a:r>
              <a:rPr lang="en-US" dirty="0"/>
              <a:t> </a:t>
            </a:r>
            <a:r>
              <a:rPr lang="en-US" i="1" dirty="0"/>
              <a:t>–</a:t>
            </a:r>
            <a:r>
              <a:rPr lang="en-US" dirty="0"/>
              <a:t> “Pre-Draft: Wired/Wireless Use Cases and Communication Requirements for Flexible Factories IoT Bridged Network”</a:t>
            </a:r>
          </a:p>
          <a:p>
            <a:pPr marL="857250" lvl="1" indent="-342900">
              <a:buFont typeface="Arial" panose="020B0604020202020204" pitchFamily="34" charset="0"/>
              <a:buChar char="•"/>
            </a:pPr>
            <a:r>
              <a:rPr lang="en-US" dirty="0"/>
              <a:t>Work completed:</a:t>
            </a:r>
          </a:p>
          <a:p>
            <a:pPr marL="1257300" lvl="2" indent="-342900">
              <a:buFont typeface="+mj-lt"/>
              <a:buAutoNum type="arabicPeriod"/>
            </a:pPr>
            <a:r>
              <a:rPr lang="en-US" dirty="0"/>
              <a:t>Lossless Network for Data Centers – Published 2018-08-17 </a:t>
            </a:r>
            <a:r>
              <a:rPr lang="en-US" dirty="0">
                <a:hlinkClick r:id="rId6"/>
              </a:rPr>
              <a:t>1-18/0042r0</a:t>
            </a:r>
            <a:r>
              <a:rPr lang="en-US" dirty="0"/>
              <a:t> </a:t>
            </a:r>
          </a:p>
          <a:p>
            <a:pPr>
              <a:buFont typeface="Arial" panose="020B0604020202020204" pitchFamily="34" charset="0"/>
              <a:buChar char="•"/>
            </a:pPr>
            <a:endParaRPr lang="en-US" sz="100" b="0" dirty="0"/>
          </a:p>
          <a:p>
            <a:pPr>
              <a:buFont typeface="Arial" panose="020B0604020202020204" pitchFamily="34" charset="0"/>
              <a:buChar char="•"/>
            </a:pPr>
            <a:r>
              <a:rPr lang="en-US" b="0" dirty="0"/>
              <a:t>Nendica status report (provided by Roger Marks, Nendica Chair)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400" dirty="0">
                <a:hlinkClick r:id="rId2"/>
              </a:rPr>
              <a:t>11-18/1573r3</a:t>
            </a:r>
            <a:r>
              <a:rPr lang="en-US" altLang="en-US" sz="2400" dirty="0"/>
              <a:t> – “</a:t>
            </a:r>
            <a:r>
              <a:rPr lang="en-US" sz="2400" dirty="0"/>
              <a:t>Summary of 802.11ax Self Evaluation for IMT-2020 EMBB Indoor Hotspot and Dense Urban Test Environments</a:t>
            </a:r>
            <a:endParaRPr lang="en-US" altLang="en-US" sz="2400" dirty="0"/>
          </a:p>
          <a:p>
            <a:pPr marL="971550" lvl="1" indent="-457200">
              <a:buFont typeface="Arial" panose="020B0604020202020204" pitchFamily="34" charset="0"/>
              <a:buChar char="•"/>
            </a:pPr>
            <a:r>
              <a:rPr lang="en-US" altLang="en-US" sz="2400" dirty="0">
                <a:hlinkClick r:id="rId3"/>
              </a:rPr>
              <a:t>11-18/0915r2</a:t>
            </a:r>
            <a:r>
              <a:rPr lang="en-US" altLang="en-US" sz="2400" dirty="0"/>
              <a:t> – “</a:t>
            </a:r>
            <a:r>
              <a:rPr lang="en-US" sz="2400" dirty="0"/>
              <a:t>Benchmarking of 802.11ax against eMBB Indoor Hotspot requirements using IMT-2020 simulation methodology”</a:t>
            </a:r>
            <a:r>
              <a:rPr lang="en-US" altLang="en-US" sz="2400" dirty="0"/>
              <a:t> </a:t>
            </a:r>
          </a:p>
          <a:p>
            <a:pPr marL="971550" lvl="1" indent="-457200">
              <a:buFont typeface="Arial" panose="020B0604020202020204" pitchFamily="34" charset="0"/>
              <a:buChar char="•"/>
            </a:pPr>
            <a:r>
              <a:rPr lang="en-US" altLang="en-US" sz="2400" dirty="0">
                <a:hlinkClick r:id="rId4"/>
              </a:rPr>
              <a:t>11-18/1240r3</a:t>
            </a:r>
            <a:r>
              <a:rPr lang="en-US" altLang="en-US" sz="2400" dirty="0"/>
              <a:t> – “</a:t>
            </a:r>
            <a:r>
              <a:rPr lang="en-US" sz="2400" dirty="0"/>
              <a:t>802.11ax for IMT-2020 eMBB Indoor Hotspot”</a:t>
            </a:r>
            <a:endParaRPr lang="en-US" altLang="en-US" sz="2200" dirty="0">
              <a:highlight>
                <a:srgbClr val="FFFF00"/>
              </a:highlight>
            </a:endParaRPr>
          </a:p>
          <a:p>
            <a:pPr marL="571500" indent="-457200">
              <a:buFont typeface="Arial" panose="020B0604020202020204" pitchFamily="34" charset="0"/>
              <a:buChar char="•"/>
            </a:pPr>
            <a:r>
              <a:rPr lang="en-US" dirty="0"/>
              <a:t>Discussion on draft LS: </a:t>
            </a:r>
          </a:p>
          <a:p>
            <a:pPr marL="971550" lvl="1" indent="-457200">
              <a:buFont typeface="Arial" panose="020B0604020202020204" pitchFamily="34" charset="0"/>
              <a:buChar char="•"/>
            </a:pPr>
            <a:r>
              <a:rPr lang="en-US" sz="2400" dirty="0">
                <a:hlinkClick r:id="rId5"/>
              </a:rPr>
              <a:t>11-18/1340r4</a:t>
            </a:r>
            <a:r>
              <a:rPr lang="en-US" sz="2400" dirty="0"/>
              <a:t> – “Proposed LS to 3GPP/WFA/WBA/WifiForward on the studies done regarding benchmarking of 802.11ax capabilities”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6CC96-A69E-4F6F-B60D-0597A9879E82}"/>
              </a:ext>
            </a:extLst>
          </p:cNvPr>
          <p:cNvSpPr>
            <a:spLocks noGrp="1"/>
          </p:cNvSpPr>
          <p:nvPr>
            <p:ph type="title"/>
          </p:nvPr>
        </p:nvSpPr>
        <p:spPr/>
        <p:txBody>
          <a:bodyPr/>
          <a:lstStyle/>
          <a:p>
            <a:r>
              <a:rPr lang="en-US" dirty="0"/>
              <a:t>Approval of Draft LS</a:t>
            </a:r>
          </a:p>
        </p:txBody>
      </p:sp>
      <p:sp>
        <p:nvSpPr>
          <p:cNvPr id="3" name="Content Placeholder 2">
            <a:extLst>
              <a:ext uri="{FF2B5EF4-FFF2-40B4-BE49-F238E27FC236}">
                <a16:creationId xmlns:a16="http://schemas.microsoft.com/office/drawing/2014/main" id="{81403C48-5C2B-4338-B25C-71C907FF8C91}"/>
              </a:ext>
            </a:extLst>
          </p:cNvPr>
          <p:cNvSpPr>
            <a:spLocks noGrp="1"/>
          </p:cNvSpPr>
          <p:nvPr>
            <p:ph idx="1"/>
          </p:nvPr>
        </p:nvSpPr>
        <p:spPr/>
        <p:txBody>
          <a:bodyPr/>
          <a:lstStyle/>
          <a:p>
            <a:r>
              <a:rPr lang="en-US" b="0" dirty="0"/>
              <a:t>Motion:</a:t>
            </a:r>
          </a:p>
          <a:p>
            <a:pPr marL="0"/>
            <a:r>
              <a:rPr lang="en-US" dirty="0"/>
              <a:t>Approve the liaison statement in </a:t>
            </a:r>
            <a:r>
              <a:rPr lang="en-US" dirty="0">
                <a:hlinkClick r:id="rId2"/>
              </a:rPr>
              <a:t>11-18/1340r4</a:t>
            </a:r>
            <a:r>
              <a:rPr lang="en-US" dirty="0"/>
              <a:t> from IEEE 802.11 to 3GPP and 3GPP SA TSG and copied to the 802 EC, 802.1, WFA, WBA, and WiFiForward, providing the 802.11 study results benchmarking 802.11ax capabilities to meet some performance requirements of IMT-2020, granting the WG chair editorial license.</a:t>
            </a:r>
          </a:p>
          <a:p>
            <a:endParaRPr lang="en-US" dirty="0"/>
          </a:p>
          <a:p>
            <a:r>
              <a:rPr lang="en-US" dirty="0"/>
              <a:t>Moved: </a:t>
            </a:r>
          </a:p>
          <a:p>
            <a:r>
              <a:rPr lang="en-US" dirty="0"/>
              <a:t>Seconded:</a:t>
            </a:r>
          </a:p>
          <a:p>
            <a:r>
              <a:rPr lang="en-US" dirty="0"/>
              <a:t>Results: Y/N/A  </a:t>
            </a:r>
            <a:r>
              <a:rPr lang="en-US" b="0" i="1" dirty="0"/>
              <a:t>(note: a 75% majority is required to pass)</a:t>
            </a:r>
          </a:p>
        </p:txBody>
      </p:sp>
      <p:sp>
        <p:nvSpPr>
          <p:cNvPr id="4" name="Slide Number Placeholder 3">
            <a:extLst>
              <a:ext uri="{FF2B5EF4-FFF2-40B4-BE49-F238E27FC236}">
                <a16:creationId xmlns:a16="http://schemas.microsoft.com/office/drawing/2014/main" id="{229184B5-F50A-42EE-9AFA-CA82E4EC5841}"/>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FF0628-BCFE-42FB-B383-27293DA439B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7FC8141-A29E-42CB-A1DE-6C160415F165}"/>
              </a:ext>
            </a:extLst>
          </p:cNvPr>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652517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13-18 January 2019 F2F, </a:t>
            </a:r>
            <a:r>
              <a:rPr lang="en-GB" dirty="0"/>
              <a:t>Hilton St. Louis at the Ballpark, St. Louis, MO,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November 2018</a:t>
            </a:r>
          </a:p>
          <a:p>
            <a:pPr algn="ctr"/>
            <a:r>
              <a:rPr lang="en-GB" dirty="0"/>
              <a:t>Marriott Marquis Queen's Park,  Bangkok, Thailand</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Nendica – Update – Roger Marks</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a:t>
            </a:r>
          </a:p>
          <a:p>
            <a:pPr marL="971550" lvl="1" indent="-457200">
              <a:buFont typeface="+mj-lt"/>
              <a:buAutoNum type="arabicPeriod"/>
            </a:pPr>
            <a:r>
              <a:rPr lang="en-US" altLang="en-US" dirty="0"/>
              <a:t>Discussion draft Liaison Statement (</a:t>
            </a:r>
            <a:r>
              <a:rPr lang="en-US" altLang="en-US" dirty="0">
                <a:hlinkClick r:id="rId3"/>
              </a:rPr>
              <a:t>11-18/1340r4</a:t>
            </a:r>
            <a:r>
              <a:rPr lang="en-US" altLang="en-US" dirty="0"/>
              <a:t>)</a:t>
            </a:r>
            <a:endParaRPr lang="en-US" dirty="0"/>
          </a:p>
          <a:p>
            <a:pPr marL="0" indent="0">
              <a:spcBef>
                <a:spcPts val="200"/>
              </a:spcBef>
              <a:defRPr/>
            </a:pPr>
            <a:r>
              <a:rPr lang="en-US" altLang="en-US" dirty="0"/>
              <a:t>Thursday – AM1</a:t>
            </a:r>
          </a:p>
          <a:p>
            <a:pPr>
              <a:spcBef>
                <a:spcPts val="200"/>
              </a:spcBef>
              <a:buFont typeface="+mj-lt"/>
              <a:buAutoNum type="arabicPeriod"/>
              <a:defRPr/>
            </a:pPr>
            <a:r>
              <a:rPr lang="en-US" altLang="en-US" sz="2000" dirty="0"/>
              <a:t>Continue Discussion/Contributions</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F2F Meeting in</a:t>
            </a:r>
            <a:r>
              <a:rPr lang="en-US" dirty="0"/>
              <a:t> Waikoloa, HI, USA</a:t>
            </a:r>
            <a:r>
              <a:rPr lang="en-US" altLang="en-US" dirty="0"/>
              <a:t>:</a:t>
            </a:r>
            <a:br>
              <a:rPr lang="en-US" altLang="en-US" dirty="0"/>
            </a:br>
            <a:r>
              <a:rPr lang="en-US" altLang="en-US" dirty="0">
                <a:hlinkClick r:id="rId2"/>
              </a:rPr>
              <a:t>11-18/1633r0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r>
              <a:rPr lang="en-US" altLang="en-US" dirty="0"/>
              <a:t>Minutes from the 29 October Teleconference:</a:t>
            </a:r>
          </a:p>
          <a:p>
            <a:r>
              <a:rPr lang="en-US" altLang="en-US" dirty="0"/>
              <a:t>	</a:t>
            </a:r>
            <a:r>
              <a:rPr lang="en-US" altLang="en-US" dirty="0">
                <a:hlinkClick r:id="rId3"/>
              </a:rPr>
              <a:t>11-18/1811r0</a:t>
            </a:r>
            <a:endParaRPr lang="en-US" altLang="en-US" dirty="0"/>
          </a:p>
          <a:p>
            <a:pPr lvl="0"/>
            <a:r>
              <a:rPr lang="en-US" altLang="en-US" dirty="0"/>
              <a:t> 	</a:t>
            </a:r>
            <a:r>
              <a:rPr lang="en-US" altLang="en-US" sz="2000" dirty="0"/>
              <a:t>Comments?</a:t>
            </a:r>
          </a:p>
          <a:p>
            <a:pPr lvl="0"/>
            <a:r>
              <a:rPr lang="en-US" altLang="en-US" sz="2000" dirty="0"/>
              <a:t> 	Objections to approving the minutes?</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19446</TotalTime>
  <Words>1715</Words>
  <Application>Microsoft Office PowerPoint</Application>
  <PresentationFormat>Widescreen</PresentationFormat>
  <Paragraphs>256</Paragraphs>
  <Slides>18</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Discussion / Contributions</vt:lpstr>
      <vt:lpstr>Approval of Draft LS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11-18-11387-01-AANI-aani-sc-agenda-september-2018</dc:title>
  <dc:creator>Levy, Joseph</dc:creator>
  <cp:lastModifiedBy>Levy, Joseph</cp:lastModifiedBy>
  <cp:revision>256</cp:revision>
  <cp:lastPrinted>1601-01-01T00:00:00Z</cp:lastPrinted>
  <dcterms:created xsi:type="dcterms:W3CDTF">2017-06-02T20:57:23Z</dcterms:created>
  <dcterms:modified xsi:type="dcterms:W3CDTF">2018-11-12T01:30:26Z</dcterms:modified>
</cp:coreProperties>
</file>