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2"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0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802.11-18/1717r3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5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11-18/1913r0 ”CR for </a:t>
            </a:r>
            <a:r>
              <a:rPr lang="en-US" sz="1800" dirty="0" err="1">
                <a:solidFill>
                  <a:srgbClr val="000000"/>
                </a:solidFill>
                <a:latin typeface="Calibri" panose="020F0502020204030204" pitchFamily="34" charset="0"/>
              </a:rPr>
              <a:t>Tx</a:t>
            </a:r>
            <a:r>
              <a:rPr lang="en-US" sz="1800" dirty="0">
                <a:solidFill>
                  <a:srgbClr val="00000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11-18/1914r0 CR for Mathematical description of signals Part 1, Miguel Lopez (Ericsson</a:t>
            </a:r>
            <a:r>
              <a:rPr lang="en-US" sz="1800" dirty="0" smtClean="0">
                <a:solidFill>
                  <a:srgbClr val="00000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11-18-1965-00-00ba CR for WUR receive </a:t>
            </a:r>
            <a:r>
              <a:rPr lang="en-US" sz="1800" dirty="0" smtClean="0">
                <a:solidFill>
                  <a:srgbClr val="000000"/>
                </a:solidFill>
                <a:latin typeface="Calibri" panose="020F0502020204030204" pitchFamily="34" charset="0"/>
              </a:rPr>
              <a:t>procedure, Vinod Kristem (Intel)</a:t>
            </a:r>
            <a:endParaRPr lang="en-US" sz="1800" dirty="0">
              <a:solidFill>
                <a:srgbClr val="00000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11-18-1966-00-00ba CR for WUR transmit </a:t>
            </a:r>
            <a:r>
              <a:rPr lang="en-US" sz="1800" dirty="0" smtClean="0">
                <a:solidFill>
                  <a:srgbClr val="00000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11-18-1976-00-00ba CR for BPSK-Mark (32.2.4.5</a:t>
            </a:r>
            <a:r>
              <a:rPr lang="en-US" sz="1800" dirty="0" smtClean="0">
                <a:solidFill>
                  <a:srgbClr val="000000"/>
                </a:solidFill>
                <a:latin typeface="Calibri" panose="020F0502020204030204" pitchFamily="34" charset="0"/>
              </a:rPr>
              <a:t>), Vinod Kristem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11-18-2000-00-00ba “CR for Examples of WUR MC-OOK Symbol Design and CSD Design in Annex AB</a:t>
            </a:r>
            <a:r>
              <a:rPr lang="en-US" sz="1800" dirty="0" smtClean="0">
                <a:solidFill>
                  <a:srgbClr val="000000"/>
                </a:solidFill>
                <a:latin typeface="Calibri" panose="020F0502020204030204" pitchFamily="34" charset="0"/>
              </a:rPr>
              <a:t>”, Dennis Sundman (Ericsson)</a:t>
            </a:r>
            <a:endParaRPr lang="en-US" sz="1800" dirty="0">
              <a:solidFill>
                <a:srgbClr val="00000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1865r0: Comment Resolutions on WUR Mode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1883r0: Comment Resolutions on WUR Mode element – Part 2,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1874r0: Comment Resolutions on WUR Capability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18/1869, MAC CR on WUR ID,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18/1872, MAC CR on WUR STA operation,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Kim (LG Electronics</a:t>
            </a:r>
            <a:r>
              <a:rPr lang="en-US" sz="1800" dirty="0" smtClean="0">
                <a:solidFill>
                  <a:srgbClr val="000000"/>
                </a:solidFill>
                <a:latin typeface="Calibri" panose="020F0502020204030204" pitchFamily="34" charset="0"/>
              </a:rPr>
              <a:t>)</a:t>
            </a:r>
            <a:endParaRPr lang="en-US"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3970318"/>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18/1884r0</a:t>
            </a:r>
            <a:r>
              <a:rPr lang="en-US" sz="1800" dirty="0">
                <a:solidFill>
                  <a:srgbClr val="000000"/>
                </a:solidFill>
                <a:latin typeface="Calibri" panose="020F0502020204030204" pitchFamily="34" charset="0"/>
              </a:rPr>
              <a:t>, “Comment Resolution for Neighbor Report element”,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18/1905r0, “Comment Resolution for Embedded ESSID”,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18/1886r0, “Comment Resolution for Miscellaneous Comments”,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1904r0, CR for WUR Beacon and Synchronization Part II, Po-Kai Huang (Intel)</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11-18/1873r0, CR for WUR frame format,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11-18/1915 Issues on negotiating WUR mode,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11-18/1916 Issues on WUR duty cycle scheduling,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11-18/1923 CR on CID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11-18-1833-00-00ax-MAC-CR-9.10.1-2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11-18-1834-00-00ax-MAC-CR-9.10.3.2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grpSp>
        <p:nvGrpSpPr>
          <p:cNvPr id="6" name="Group 5"/>
          <p:cNvGrpSpPr/>
          <p:nvPr/>
        </p:nvGrpSpPr>
        <p:grpSpPr>
          <a:xfrm>
            <a:off x="136125" y="318292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109575</TotalTime>
  <Words>2324</Words>
  <Application>Microsoft Office PowerPoint</Application>
  <PresentationFormat>On-screen Show (4:3)</PresentationFormat>
  <Paragraphs>497</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vt:lpstr>
      <vt:lpstr>MAC (continued)</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TGba Timeline </vt:lpstr>
      <vt:lpstr>Goal for January 2019</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4682</cp:revision>
  <cp:lastPrinted>2014-11-04T15:04:57Z</cp:lastPrinted>
  <dcterms:created xsi:type="dcterms:W3CDTF">2007-04-17T18:10:23Z</dcterms:created>
  <dcterms:modified xsi:type="dcterms:W3CDTF">2018-11-13T03:56:26Z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49c281f9-1057-453d-aaa3-b98d5cbe5023</vt:lpwstr>
  </property>
  <property fmtid="{D5CDD505-2E9C-101B-9397-08002B2CF9AE}" pid="32" name="CTP_TimeStamp">
    <vt:lpwstr>2018-11-13 03:56:25Z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