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77" r:id="rId16"/>
    <p:sldId id="27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802.11-18/1714r1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Microsoft_Excel_97-2003_Worksheet3.xls"/><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28"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smtClean="0"/>
              <a:t>Ross Jian Yu and Huawei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6:00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November 07,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sz="half" idx="1"/>
          </p:nvPr>
        </p:nvSpPr>
        <p:spPr/>
        <p:txBody>
          <a:bodyPr/>
          <a:lstStyle/>
          <a:p>
            <a:r>
              <a:rPr lang="en-US" dirty="0" smtClean="0"/>
              <a:t>New Submissions</a:t>
            </a:r>
            <a:endParaRPr lang="en-US" dirty="0"/>
          </a:p>
        </p:txBody>
      </p:sp>
      <p:sp>
        <p:nvSpPr>
          <p:cNvPr id="12" name="Content Placeholder 11"/>
          <p:cNvSpPr>
            <a:spLocks noGrp="1"/>
          </p:cNvSpPr>
          <p:nvPr>
            <p:ph sz="half" idx="2"/>
          </p:nvPr>
        </p:nvSpPr>
        <p:spPr/>
        <p:txBody>
          <a:bodyPr/>
          <a:lstStyle/>
          <a:p>
            <a:r>
              <a:rPr lang="en-US" dirty="0" smtClean="0"/>
              <a:t>Left over from September</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graphicFrame>
        <p:nvGraphicFramePr>
          <p:cNvPr id="13" name="Object 12"/>
          <p:cNvGraphicFramePr>
            <a:graphicFrameLocks noChangeAspect="1"/>
          </p:cNvGraphicFramePr>
          <p:nvPr>
            <p:extLst>
              <p:ext uri="{D42A27DB-BD31-4B8C-83A1-F6EECF244321}">
                <p14:modId xmlns:p14="http://schemas.microsoft.com/office/powerpoint/2010/main" val="1790863195"/>
              </p:ext>
            </p:extLst>
          </p:nvPr>
        </p:nvGraphicFramePr>
        <p:xfrm>
          <a:off x="1143000" y="3352800"/>
          <a:ext cx="1986844" cy="1676400"/>
        </p:xfrm>
        <a:graphic>
          <a:graphicData uri="http://schemas.openxmlformats.org/presentationml/2006/ole">
            <mc:AlternateContent xmlns:mc="http://schemas.openxmlformats.org/markup-compatibility/2006">
              <mc:Choice xmlns:v="urn:schemas-microsoft-com:vml" Requires="v">
                <p:oleObj spid="_x0000_s4104"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1143000" y="3352800"/>
                        <a:ext cx="1986844" cy="16764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94977552"/>
              </p:ext>
            </p:extLst>
          </p:nvPr>
        </p:nvGraphicFramePr>
        <p:xfrm>
          <a:off x="5357818" y="3505200"/>
          <a:ext cx="1806222" cy="1524000"/>
        </p:xfrm>
        <a:graphic>
          <a:graphicData uri="http://schemas.openxmlformats.org/presentationml/2006/ole">
            <mc:AlternateContent xmlns:mc="http://schemas.openxmlformats.org/markup-compatibility/2006">
              <mc:Choice xmlns:v="urn:schemas-microsoft-com:vml" Requires="v">
                <p:oleObj spid="_x0000_s4105" name="Worksheet" showAsIcon="1" r:id="rId5" imgW="914400" imgH="771480" progId="Excel.Sheet.8">
                  <p:embed/>
                </p:oleObj>
              </mc:Choice>
              <mc:Fallback>
                <p:oleObj name="Worksheet" showAsIcon="1" r:id="rId5" imgW="914400" imgH="771480" progId="Excel.Sheet.8">
                  <p:embed/>
                  <p:pic>
                    <p:nvPicPr>
                      <p:cNvPr id="0" name=""/>
                      <p:cNvPicPr/>
                      <p:nvPr/>
                    </p:nvPicPr>
                    <p:blipFill>
                      <a:blip r:embed="rId6"/>
                      <a:stretch>
                        <a:fillRect/>
                      </a:stretch>
                    </p:blipFill>
                    <p:spPr>
                      <a:xfrm>
                        <a:off x="5357818" y="3505200"/>
                        <a:ext cx="1806222" cy="15240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dirty="0"/>
          </a:p>
        </p:txBody>
      </p:sp>
      <p:sp>
        <p:nvSpPr>
          <p:cNvPr id="9" name="Content Placeholder 8"/>
          <p:cNvSpPr>
            <a:spLocks noGrp="1"/>
          </p:cNvSpPr>
          <p:nvPr>
            <p:ph idx="1"/>
          </p:nvPr>
        </p:nvSpPr>
        <p:spPr/>
        <p:txBody>
          <a:bodyPr/>
          <a:lstStyle/>
          <a:p>
            <a:r>
              <a:rPr lang="en-US" dirty="0" smtClean="0"/>
              <a:t>9:00 – 9:10		Call the meeting to order and IPR slides</a:t>
            </a:r>
          </a:p>
          <a:p>
            <a:r>
              <a:rPr lang="en-US" dirty="0" smtClean="0"/>
              <a:t>9:10 – 9:30		Call for Submissions</a:t>
            </a:r>
          </a:p>
          <a:p>
            <a:r>
              <a:rPr lang="en-US" dirty="0" smtClean="0"/>
              <a:t>9:30 – 10:45		Comment Resolution</a:t>
            </a:r>
          </a:p>
          <a:p>
            <a:r>
              <a:rPr lang="en-US" dirty="0" smtClean="0"/>
              <a:t>10:45	- 11:00		Break</a:t>
            </a:r>
          </a:p>
          <a:p>
            <a:r>
              <a:rPr lang="en-US" dirty="0" smtClean="0"/>
              <a:t>11:00 -12:00		Comment Resolution</a:t>
            </a:r>
          </a:p>
          <a:p>
            <a:r>
              <a:rPr lang="en-US" dirty="0" smtClean="0"/>
              <a:t>12:00	- 13:00 	Lunch</a:t>
            </a:r>
          </a:p>
          <a:p>
            <a:r>
              <a:rPr lang="en-US" dirty="0" smtClean="0"/>
              <a:t>13:00 – 15:15		Comment Resolution</a:t>
            </a:r>
          </a:p>
          <a:p>
            <a:r>
              <a:rPr lang="en-US" dirty="0" smtClean="0"/>
              <a:t>15:15 – 15:45		Break</a:t>
            </a:r>
          </a:p>
          <a:p>
            <a:r>
              <a:rPr lang="en-US" dirty="0" smtClean="0"/>
              <a:t>15:45 – 18:00		Comment Resolution</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14</a:t>
            </a:fld>
            <a:endParaRPr lang="en-GB"/>
          </a:p>
        </p:txBody>
      </p:sp>
      <p:sp>
        <p:nvSpPr>
          <p:cNvPr id="6" name="Footer Placeholder 5"/>
          <p:cNvSpPr>
            <a:spLocks noGrp="1"/>
          </p:cNvSpPr>
          <p:nvPr>
            <p:ph type="ftr" idx="14"/>
          </p:nvPr>
        </p:nvSpPr>
        <p:spPr/>
        <p:txBody>
          <a:bodyPr/>
          <a:lstStyle/>
          <a:p>
            <a:r>
              <a:rPr lang="en-GB" smtClean="0"/>
              <a:t>Osama Aboul-Magd, Huawei Technologies</a:t>
            </a:r>
            <a:endParaRPr lang="en-GB"/>
          </a:p>
        </p:txBody>
      </p:sp>
      <p:sp>
        <p:nvSpPr>
          <p:cNvPr id="5" name="Date Placeholder 4"/>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08010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November 0</a:t>
            </a:r>
            <a:r>
              <a:rPr lang="en-US" altLang="en-US" dirty="0"/>
              <a:t>8</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November 0</a:t>
            </a:r>
            <a:r>
              <a:rPr lang="en-US" altLang="en-US" dirty="0"/>
              <a:t>9</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Shenzhen</a:t>
            </a:r>
            <a:r>
              <a:rPr lang="en-US" altLang="en-US" sz="4000" dirty="0" smtClean="0">
                <a:latin typeface="Arial" panose="020B0604020202020204" pitchFamily="34" charset="0"/>
              </a:rPr>
              <a:t>, China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7-9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803</TotalTime>
  <Words>835</Words>
  <Application>Microsoft Office PowerPoint</Application>
  <PresentationFormat>On-screen Show (4:3)</PresentationFormat>
  <Paragraphs>170</Paragraphs>
  <Slides>16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7"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TGax November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November 07, 2018</vt:lpstr>
      <vt:lpstr>Submissions</vt:lpstr>
      <vt:lpstr>PowerPoint Presentation</vt:lpstr>
      <vt:lpstr>Agenda for Thursday November 08, 2018 </vt:lpstr>
      <vt:lpstr>Agenda for Friday November 09,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51</cp:revision>
  <cp:lastPrinted>1601-01-01T00:00:00Z</cp:lastPrinted>
  <dcterms:created xsi:type="dcterms:W3CDTF">2017-01-26T15:28:16Z</dcterms:created>
  <dcterms:modified xsi:type="dcterms:W3CDTF">2018-11-06T01:00:16Z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1539611892</vt:lpwstr>
  </property>
</Properties>
</file>