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77" r:id="rId15"/>
    <p:sldId id="278" r:id="rId1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3" d="100"/>
          <a:sy n="113" d="100"/>
        </p:scale>
        <p:origin x="13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10/15/2018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802.11-18/1714r0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November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2018-10-02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24"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Thanks to </a:t>
            </a:r>
            <a:r>
              <a:rPr lang="en-US" altLang="en-US" dirty="0" smtClean="0"/>
              <a:t>Ross Jian Yu and Huawei </a:t>
            </a:r>
            <a:r>
              <a:rPr lang="en-US" altLang="en-US" dirty="0"/>
              <a:t>for hosting the meeting</a:t>
            </a:r>
          </a:p>
          <a:p>
            <a:pPr>
              <a:buFont typeface="Arial" panose="020B0604020202020204" pitchFamily="34" charset="0"/>
              <a:buChar char="•"/>
            </a:pPr>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dirty="0" smtClean="0"/>
              <a:t>6</a:t>
            </a:r>
            <a:r>
              <a:rPr lang="en-US" altLang="en-US" sz="2000" dirty="0" smtClean="0"/>
              <a:t>:00 </a:t>
            </a:r>
            <a:r>
              <a:rPr lang="en-US" altLang="en-US" sz="2000" dirty="0"/>
              <a:t>pm)</a:t>
            </a:r>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November 07,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November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November 0</a:t>
            </a:r>
            <a:r>
              <a:rPr lang="en-US" altLang="en-US" dirty="0"/>
              <a:t>8</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November 0</a:t>
            </a:r>
            <a:r>
              <a:rPr lang="en-US" altLang="en-US" dirty="0"/>
              <a:t>9</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Shenzhen</a:t>
            </a:r>
            <a:r>
              <a:rPr lang="en-US" altLang="en-US" sz="4000" dirty="0" smtClean="0">
                <a:latin typeface="Arial" panose="020B0604020202020204" pitchFamily="34" charset="0"/>
              </a:rPr>
              <a:t>, China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November 7-9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t>
            </a:r>
            <a:r>
              <a:rPr lang="en-US" altLang="en-US" dirty="0" smtClean="0">
                <a:latin typeface="Arial" panose="020B0604020202020204" pitchFamily="34" charset="0"/>
              </a:rPr>
              <a:t>Alfred Asterjadhi </a:t>
            </a:r>
            <a:r>
              <a:rPr lang="en-US" altLang="en-US" dirty="0">
                <a:latin typeface="Arial" panose="020B0604020202020204" pitchFamily="34" charset="0"/>
              </a:rPr>
              <a:t>(Qualcomm)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November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November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796</TotalTime>
  <Words>818</Words>
  <Application>Microsoft Office PowerPoint</Application>
  <PresentationFormat>On-screen Show (4:3)</PresentationFormat>
  <Paragraphs>157</Paragraphs>
  <Slides>15</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5" baseType="lpstr">
      <vt:lpstr>Arial Unicode MS</vt:lpstr>
      <vt:lpstr>MS Gothic</vt:lpstr>
      <vt:lpstr>Arial</vt:lpstr>
      <vt:lpstr>Arial Black</vt:lpstr>
      <vt:lpstr>Calibri</vt:lpstr>
      <vt:lpstr>Monotype Sorts</vt:lpstr>
      <vt:lpstr>Times New Roman</vt:lpstr>
      <vt:lpstr>Wingdings</vt:lpstr>
      <vt:lpstr>Office Theme</vt:lpstr>
      <vt:lpstr>Document</vt:lpstr>
      <vt:lpstr>TGax November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November 07, 2018</vt:lpstr>
      <vt:lpstr>Submissions</vt:lpstr>
      <vt:lpstr>Agenda for Thursday November 08, 2018 </vt:lpstr>
      <vt:lpstr>Agenda for Friday November 09,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48</cp:revision>
  <cp:lastPrinted>1601-01-01T00:00:00Z</cp:lastPrinted>
  <dcterms:created xsi:type="dcterms:W3CDTF">2017-01-26T15:28:16Z</dcterms:created>
  <dcterms:modified xsi:type="dcterms:W3CDTF">2018-10-15T13:58:44Z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1539611892</vt:lpwstr>
  </property>
</Properties>
</file>