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632" r:id="rId4"/>
    <p:sldId id="675" r:id="rId5"/>
    <p:sldId id="665" r:id="rId6"/>
    <p:sldId id="666" r:id="rId7"/>
    <p:sldId id="667" r:id="rId8"/>
    <p:sldId id="668" r:id="rId9"/>
    <p:sldId id="669" r:id="rId10"/>
    <p:sldId id="670" r:id="rId11"/>
    <p:sldId id="629" r:id="rId12"/>
    <p:sldId id="702" r:id="rId13"/>
    <p:sldId id="706" r:id="rId14"/>
    <p:sldId id="647" r:id="rId15"/>
    <p:sldId id="677" r:id="rId16"/>
    <p:sldId id="674" r:id="rId17"/>
    <p:sldId id="708" r:id="rId18"/>
    <p:sldId id="709" r:id="rId19"/>
    <p:sldId id="707" r:id="rId20"/>
    <p:sldId id="684"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6" d="100"/>
          <a:sy n="56" d="100"/>
        </p:scale>
        <p:origin x="836" y="5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802.11-18/1712r3</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25058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1434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802.11-18/1712r3</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802.11-18/1712r3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402-01-000m-minutes-for-revmd-sept-2018-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1701-04-000m-minutes-for-revmd-telecon-in-sept-and-oc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0670-12-000m-lb232-revmd-phy-sec-comments.xls" TargetMode="External"/><Relationship Id="rId5" Type="http://schemas.openxmlformats.org/officeDocument/2006/relationships/hyperlink" Target="https://mentor.ieee.org/802.11/dcn/17/11-17-0927-28-000m-revmd-mac-comments.xls" TargetMode="External"/><Relationship Id="rId4" Type="http://schemas.openxmlformats.org/officeDocument/2006/relationships/hyperlink" Target="https://mentor.ieee.org/802.11/dcn/17/11-17-0927-19-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431-01-000m-proposed-resolutions-for-editor-s-notes-in-revmd-d1-4.doc"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2018-11-12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0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lvl="1">
              <a:lnSpc>
                <a:spcPct val="90000"/>
              </a:lnSpc>
            </a:pPr>
            <a:r>
              <a:rPr lang="en-US" altLang="zh-CN" dirty="0" smtClean="0"/>
              <a:t>D1.5 incorporates 11aq amendment</a:t>
            </a:r>
          </a:p>
          <a:p>
            <a:pPr>
              <a:lnSpc>
                <a:spcPct val="90000"/>
              </a:lnSpc>
            </a:pPr>
            <a:r>
              <a:rPr lang="en-US" altLang="zh-CN" dirty="0" smtClean="0"/>
              <a:t>Since September </a:t>
            </a:r>
            <a:r>
              <a:rPr lang="en-US" altLang="zh-CN" dirty="0"/>
              <a:t>2018 meeting</a:t>
            </a:r>
          </a:p>
          <a:p>
            <a:pPr lvl="1">
              <a:lnSpc>
                <a:spcPct val="90000"/>
              </a:lnSpc>
            </a:pPr>
            <a:r>
              <a:rPr lang="en-US" altLang="zh-CN" dirty="0" smtClean="0"/>
              <a:t>Continued comment resolution during teleconferences  </a:t>
            </a:r>
            <a:endParaRPr lang="en-US" altLang="zh-CN" dirty="0"/>
          </a:p>
          <a:p>
            <a:pPr>
              <a:lnSpc>
                <a:spcPct val="90000"/>
              </a:lnSpc>
            </a:pPr>
            <a:r>
              <a:rPr lang="en-US" altLang="zh-CN" dirty="0" smtClean="0"/>
              <a:t>November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Nov – Jan: Recirculation 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2018 </a:t>
            </a:r>
            <a:r>
              <a:rPr lang="en-US" altLang="en-US" dirty="0"/>
              <a:t>meeting: </a:t>
            </a:r>
            <a:r>
              <a:rPr lang="en-US" altLang="en-US" dirty="0" smtClean="0">
                <a:hlinkClick r:id="rId3"/>
              </a:rPr>
              <a:t>https://mentor.ieee.org/802.11/dcn/18/11-18-1402-01-000m-minutes-for-revmd-sept-2018-waikoloa.docx</a:t>
            </a:r>
            <a:r>
              <a:rPr lang="en-US" altLang="en-US" dirty="0" smtClean="0"/>
              <a:t> </a:t>
            </a:r>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mentor.ieee.org/802.11/dcn/18/11-18-1701-04-000m-minutes-for-revmd-telecon-in-sept-and-oct.docx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78 – Waikoloa and teleconference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“Motion-EDITOR-G”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MAC-V” tab </a:t>
            </a:r>
            <a:r>
              <a:rPr lang="en-US" altLang="en-US" sz="1800" dirty="0"/>
              <a:t>in </a:t>
            </a:r>
            <a:r>
              <a:rPr lang="en-US" altLang="en-US" sz="1800" dirty="0" smtClean="0">
                <a:hlinkClick r:id="rId4"/>
              </a:rPr>
              <a:t>https://</a:t>
            </a:r>
            <a:r>
              <a:rPr lang="en-US" altLang="en-US" sz="1800" dirty="0" smtClean="0">
                <a:hlinkClick r:id="rId5"/>
              </a:rPr>
              <a:t>mentor.ieee.org/802.11/dcn/17/11-17-0927-22-000m-revmd-mac-comments.xls </a:t>
            </a:r>
            <a:r>
              <a:rPr lang="en-US" altLang="en-US" sz="1800" dirty="0" smtClean="0"/>
              <a:t>except for CID 1284</a:t>
            </a:r>
            <a:endParaRPr lang="en-US" altLang="en-US" sz="1800" dirty="0" smtClean="0"/>
          </a:p>
          <a:p>
            <a:pPr lvl="1">
              <a:lnSpc>
                <a:spcPct val="80000"/>
              </a:lnSpc>
            </a:pPr>
            <a:r>
              <a:rPr lang="en-US" altLang="en-US" sz="1800" dirty="0" smtClean="0"/>
              <a:t>“PHY Motion I” tab </a:t>
            </a:r>
            <a:r>
              <a:rPr lang="en-US" altLang="en-US" sz="1800" dirty="0"/>
              <a:t>in </a:t>
            </a:r>
            <a:r>
              <a:rPr lang="en-US" altLang="en-US" sz="1800" dirty="0" smtClean="0">
                <a:hlinkClick r:id="rId6"/>
              </a:rPr>
              <a:t>https://mentor.ieee.org/802.11/dcn/18/11-18-0670-12-000m-lb232-revmd-phy-sec-comments.xls</a:t>
            </a:r>
            <a:r>
              <a:rPr lang="en-US" altLang="en-US" sz="1800" dirty="0" smtClean="0"/>
              <a:t> </a:t>
            </a:r>
          </a:p>
          <a:p>
            <a:pPr lvl="1">
              <a:lnSpc>
                <a:spcPct val="80000"/>
              </a:lnSpc>
            </a:pPr>
            <a:r>
              <a:rPr lang="en-US" altLang="en-US" sz="1800" dirty="0" smtClean="0"/>
              <a:t>“Gen Motion Oct </a:t>
            </a:r>
            <a:r>
              <a:rPr lang="en-US" altLang="en-US" sz="1800" dirty="0" err="1" smtClean="0"/>
              <a:t>Telecon</a:t>
            </a:r>
            <a:r>
              <a:rPr lang="en-US" altLang="en-US" sz="1800" dirty="0" smtClean="0"/>
              <a:t> ” tab </a:t>
            </a:r>
            <a:r>
              <a:rPr lang="en-US" altLang="en-US" sz="1800" dirty="0"/>
              <a:t>in </a:t>
            </a:r>
            <a:r>
              <a:rPr lang="en-US" altLang="en-US" sz="1800" dirty="0" smtClean="0">
                <a:hlinkClick r:id="rId7"/>
              </a:rPr>
              <a:t>https://mentor.ieee.org/802.11/dcn/18/11-18-0614-04-000m-revmd-lb232-gen-comments.xls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79 – </a:t>
            </a:r>
            <a:r>
              <a:rPr lang="en-US" altLang="en-US" dirty="0"/>
              <a:t>T</a:t>
            </a:r>
            <a:r>
              <a:rPr lang="en-US" altLang="en-US" dirty="0" smtClean="0"/>
              <a:t>eleconference Editorial items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changes indicated in </a:t>
            </a:r>
            <a:r>
              <a:rPr lang="en-US" altLang="en-US" sz="2000" dirty="0" smtClean="0">
                <a:hlinkClick r:id="rId3"/>
              </a:rPr>
              <a:t>https</a:t>
            </a:r>
            <a:r>
              <a:rPr lang="en-US" altLang="en-US" sz="2000" dirty="0">
                <a:hlinkClick r:id="rId3"/>
              </a:rPr>
              <a:t>://</a:t>
            </a:r>
            <a:r>
              <a:rPr lang="en-US" altLang="en-US" sz="2000" dirty="0" smtClean="0">
                <a:hlinkClick r:id="rId3"/>
              </a:rPr>
              <a:t>mentor.ieee.org/802.11/dcn/18/11-18-1431-01-000m-proposed-resolutions-for-editor-s-notes-in-revmd-d1-4.doc</a:t>
            </a:r>
            <a:r>
              <a:rPr lang="en-US" altLang="en-US" sz="2000" dirty="0" smtClean="0"/>
              <a:t>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38992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Reference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changes into the </a:t>
            </a:r>
            <a:r>
              <a:rPr lang="en-US" altLang="en-US" sz="2000" dirty="0" err="1" smtClean="0"/>
              <a:t>TGmd</a:t>
            </a:r>
            <a:r>
              <a:rPr lang="en-US" altLang="en-US" sz="2000" dirty="0" smtClean="0"/>
              <a:t> draft:</a:t>
            </a:r>
          </a:p>
          <a:p>
            <a:pPr lvl="1"/>
            <a:r>
              <a:rPr lang="en-US" sz="1400" dirty="0" smtClean="0"/>
              <a:t>Change</a:t>
            </a:r>
          </a:p>
          <a:p>
            <a:pPr lvl="1"/>
            <a:r>
              <a:rPr lang="en-US" sz="1200" dirty="0" smtClean="0"/>
              <a:t>IEEE </a:t>
            </a:r>
            <a:r>
              <a:rPr lang="en-US" sz="1200" dirty="0" err="1"/>
              <a:t>Std</a:t>
            </a:r>
            <a:r>
              <a:rPr lang="en-US" sz="1200" dirty="0"/>
              <a:t> </a:t>
            </a:r>
            <a:r>
              <a:rPr lang="en-US" sz="1200" dirty="0" smtClean="0"/>
              <a:t>802.1Q™-2003</a:t>
            </a:r>
            <a:r>
              <a:rPr lang="en-US" sz="1200" dirty="0"/>
              <a:t>, IEEE Standard for Local and Metropolitan Area Networks: Media Access Control (MAC) Bridges and Virtual Bridged Local Area Networks. </a:t>
            </a:r>
            <a:endParaRPr lang="en-US" sz="1200" dirty="0" smtClean="0"/>
          </a:p>
          <a:p>
            <a:pPr lvl="1"/>
            <a:r>
              <a:rPr lang="en-US" sz="1200" dirty="0" smtClean="0"/>
              <a:t>to</a:t>
            </a:r>
            <a:endParaRPr lang="en-GB" sz="1200" dirty="0"/>
          </a:p>
          <a:p>
            <a:pPr lvl="1"/>
            <a:r>
              <a:rPr lang="en-US" sz="1200" dirty="0"/>
              <a:t>IEEE </a:t>
            </a:r>
            <a:r>
              <a:rPr lang="en-US" sz="1200" dirty="0" err="1"/>
              <a:t>Std</a:t>
            </a:r>
            <a:r>
              <a:rPr lang="en-US" sz="1200" dirty="0"/>
              <a:t> </a:t>
            </a:r>
            <a:r>
              <a:rPr lang="en-US" sz="1200" dirty="0" smtClean="0"/>
              <a:t>802.1Q™-</a:t>
            </a:r>
            <a:r>
              <a:rPr lang="en-US" sz="1200" dirty="0"/>
              <a:t>2003, IEEE Standards for local and metropolitan area networks- Virtual Bridged Local Area Networks. </a:t>
            </a:r>
            <a:endParaRPr lang="en-GB" sz="1200" dirty="0"/>
          </a:p>
          <a:p>
            <a:pPr lvl="1"/>
            <a:r>
              <a:rPr lang="en-US" sz="1400" dirty="0" smtClean="0"/>
              <a:t>And Change </a:t>
            </a:r>
          </a:p>
          <a:p>
            <a:pPr lvl="1"/>
            <a:r>
              <a:rPr lang="en-US" sz="1200" dirty="0" smtClean="0"/>
              <a:t>IEEE </a:t>
            </a:r>
            <a:r>
              <a:rPr lang="en-US" sz="1200" dirty="0" err="1"/>
              <a:t>Std</a:t>
            </a:r>
            <a:r>
              <a:rPr lang="en-US" sz="1200" dirty="0"/>
              <a:t> 802.1QTM-2011, IEEE Standard for Local and Metropolitan Area Networks: Media Access Control (MAC) Bridges and Virtual Bridged Local Area Networks </a:t>
            </a:r>
            <a:endParaRPr lang="en-GB" sz="1200" dirty="0"/>
          </a:p>
          <a:p>
            <a:pPr lvl="1"/>
            <a:r>
              <a:rPr lang="en-US" sz="1200" dirty="0"/>
              <a:t> </a:t>
            </a:r>
            <a:r>
              <a:rPr lang="en-US" sz="1200" dirty="0" smtClean="0"/>
              <a:t>to</a:t>
            </a:r>
            <a:endParaRPr lang="en-GB" sz="1200" dirty="0"/>
          </a:p>
          <a:p>
            <a:pPr lvl="1"/>
            <a:r>
              <a:rPr lang="en-US" sz="1200" dirty="0" smtClean="0"/>
              <a:t>IEEE </a:t>
            </a:r>
            <a:r>
              <a:rPr lang="en-US" sz="1200" dirty="0" err="1"/>
              <a:t>Std</a:t>
            </a:r>
            <a:r>
              <a:rPr lang="en-US" sz="1200" dirty="0"/>
              <a:t> 802.1Q</a:t>
            </a:r>
            <a:r>
              <a:rPr lang="en-US" sz="1200" baseline="30000" dirty="0"/>
              <a:t>TM</a:t>
            </a:r>
            <a:r>
              <a:rPr lang="en-US" sz="1200" dirty="0"/>
              <a:t>, IEEE Standard for Local and Metropolitan Area Networks- Bridges and Bridged Networks </a:t>
            </a:r>
            <a:endParaRPr lang="en-GB" sz="1200" dirty="0"/>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925363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11-18-0611rx,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Nov 2018 – Jan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2019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372393"/>
            <a:ext cx="5943600" cy="243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r>
              <a:rPr lang="en-US" sz="1600" dirty="0"/>
              <a:t>M</a:t>
            </a:r>
            <a:r>
              <a:rPr lang="en-GB" sz="1600" dirty="0" err="1"/>
              <a:t>enzo</a:t>
            </a:r>
            <a:r>
              <a:rPr lang="en-GB" sz="1600" dirty="0"/>
              <a:t>  Wentink CIDs 1090, 1122, 1123, 1124, 1126, </a:t>
            </a:r>
            <a:r>
              <a:rPr lang="en-GB" sz="1600" dirty="0" smtClean="0"/>
              <a:t>1128, Menzo </a:t>
            </a:r>
            <a:r>
              <a:rPr lang="en-GB" sz="1600" dirty="0"/>
              <a:t>– CID 1432, 1438, </a:t>
            </a:r>
            <a:r>
              <a:rPr lang="en-GB" sz="1600" dirty="0" smtClean="0"/>
              <a:t>1439 in 11-18-1930</a:t>
            </a:r>
            <a:endParaRPr lang="en-GB" sz="1600" dirty="0"/>
          </a:p>
          <a:p>
            <a:pPr lvl="1"/>
            <a:r>
              <a:rPr lang="en-GB" sz="1600" dirty="0"/>
              <a:t>Mark Hamilton MAC CIDs </a:t>
            </a:r>
            <a:r>
              <a:rPr lang="en-GB" sz="1600" dirty="0" smtClean="0"/>
              <a:t>11-18-669</a:t>
            </a:r>
          </a:p>
          <a:p>
            <a:pPr lvl="1"/>
            <a:r>
              <a:rPr lang="en-US" sz="1600" dirty="0" smtClean="0"/>
              <a:t>Mark Rison – CIDs 1456 and 1524 in 11-18-1306</a:t>
            </a:r>
            <a:endParaRPr lang="en-GB" sz="1600" dirty="0"/>
          </a:p>
        </p:txBody>
      </p:sp>
      <p:sp>
        <p:nvSpPr>
          <p:cNvPr id="16" name="Rectangle 35"/>
          <p:cNvSpPr>
            <a:spLocks noChangeArrowheads="1"/>
          </p:cNvSpPr>
          <p:nvPr/>
        </p:nvSpPr>
        <p:spPr bwMode="auto">
          <a:xfrm>
            <a:off x="6991805" y="1371599"/>
            <a:ext cx="5030861" cy="2438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err="1" smtClean="0"/>
              <a:t>Abhi</a:t>
            </a:r>
            <a:r>
              <a:rPr lang="en-US" sz="1600" dirty="0" smtClean="0"/>
              <a:t> </a:t>
            </a:r>
            <a:r>
              <a:rPr lang="en-US" sz="1600" dirty="0"/>
              <a:t>– CID 1096 in 11-18-1716</a:t>
            </a:r>
          </a:p>
          <a:p>
            <a:pPr lvl="1"/>
            <a:r>
              <a:rPr lang="en-US" sz="1600" dirty="0"/>
              <a:t>Emily QI – CID 1066 in 11-18-1364r5</a:t>
            </a:r>
          </a:p>
          <a:p>
            <a:pPr lvl="1"/>
            <a:r>
              <a:rPr lang="en-US" sz="1600" dirty="0" smtClean="0"/>
              <a:t>Security </a:t>
            </a:r>
            <a:r>
              <a:rPr lang="en-US" sz="1600" dirty="0" smtClean="0"/>
              <a:t>Documents 11-18-1870, </a:t>
            </a:r>
            <a:r>
              <a:rPr lang="en-US" sz="1600" dirty="0" smtClean="0"/>
              <a:t>11-18-1924, 1990</a:t>
            </a:r>
            <a:endParaRPr lang="en-US" sz="1600" dirty="0" smtClean="0"/>
          </a:p>
          <a:p>
            <a:pPr lvl="1"/>
            <a:r>
              <a:rPr lang="en-US" sz="1600" dirty="0" smtClean="0"/>
              <a:t>Jerome </a:t>
            </a:r>
            <a:r>
              <a:rPr lang="en-US" sz="1600" dirty="0" smtClean="0"/>
              <a:t>Henry/Pascal </a:t>
            </a:r>
            <a:r>
              <a:rPr lang="en-US" sz="1600" dirty="0" err="1" smtClean="0"/>
              <a:t>Thubert</a:t>
            </a:r>
            <a:r>
              <a:rPr lang="en-US" sz="1600" dirty="0" smtClean="0"/>
              <a:t> – </a:t>
            </a:r>
            <a:r>
              <a:rPr lang="en-US" sz="1600" dirty="0" smtClean="0"/>
              <a:t>11-18-1919</a:t>
            </a:r>
          </a:p>
          <a:p>
            <a:pPr lvl="1"/>
            <a:r>
              <a:rPr lang="en-US" sz="1600" dirty="0" err="1" smtClean="0"/>
              <a:t>Yunsong</a:t>
            </a:r>
            <a:r>
              <a:rPr lang="en-US" sz="1600" dirty="0" smtClean="0"/>
              <a:t> Yang – 11-18-1989</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3887787"/>
            <a:ext cx="5753607" cy="2587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lnSpc>
                <a:spcPct val="80000"/>
              </a:lnSpc>
            </a:pPr>
            <a:r>
              <a:rPr lang="en-GB" sz="1600" dirty="0"/>
              <a:t>Mark Rison/Menzo - CIDs 1453/1435 (PHY header)</a:t>
            </a:r>
          </a:p>
          <a:p>
            <a:pPr lvl="1"/>
            <a:r>
              <a:rPr lang="en-GB" sz="1600" dirty="0"/>
              <a:t>Mark Rison/</a:t>
            </a:r>
            <a:r>
              <a:rPr lang="en-GB" sz="1600" dirty="0" err="1"/>
              <a:t>Sigurd</a:t>
            </a:r>
            <a:r>
              <a:rPr lang="en-GB" sz="1600" dirty="0"/>
              <a:t> CID </a:t>
            </a:r>
            <a:r>
              <a:rPr lang="en-GB" sz="1600" dirty="0" smtClean="0"/>
              <a:t>1388</a:t>
            </a:r>
          </a:p>
          <a:p>
            <a:pPr lvl="1"/>
            <a:r>
              <a:rPr lang="en-US" sz="1600" dirty="0" smtClean="0"/>
              <a:t>Guido Hiertz - CID 1195 in 11-18-1260</a:t>
            </a:r>
            <a:endParaRPr lang="en-GB" sz="1600" dirty="0" smtClean="0"/>
          </a:p>
          <a:p>
            <a:pPr lvl="1"/>
            <a:r>
              <a:rPr lang="en-US" sz="1600" dirty="0" smtClean="0"/>
              <a:t>Robert Stacey – CIDs 1080, 1081 in 11-18-1829</a:t>
            </a:r>
            <a:endParaRPr lang="en-GB" sz="1600" dirty="0"/>
          </a:p>
          <a:p>
            <a:pPr lvl="1"/>
            <a:r>
              <a:rPr lang="en-US" altLang="en-US" sz="1600" dirty="0"/>
              <a:t>Menzo CIDs – 1263, 1143, 1126, 1124, 1123, 1088, 1438, 1439</a:t>
            </a:r>
          </a:p>
          <a:p>
            <a:pPr lvl="1"/>
            <a:r>
              <a:rPr lang="en-US" altLang="en-US" sz="1600" dirty="0"/>
              <a:t>Mark Hamilton CIDs 11-18-669</a:t>
            </a:r>
            <a:endParaRPr lang="en-US" altLang="en-US" sz="1800" dirty="0"/>
          </a:p>
          <a:p>
            <a:pPr lvl="1"/>
            <a:r>
              <a:rPr lang="en-GB" sz="1600" dirty="0" smtClean="0"/>
              <a:t>Matthew </a:t>
            </a:r>
            <a:r>
              <a:rPr lang="en-GB" sz="1600" dirty="0"/>
              <a:t>Fischer: </a:t>
            </a:r>
            <a:r>
              <a:rPr lang="en-GB" sz="1600" dirty="0" smtClean="0"/>
              <a:t>11-18-1724 11ah</a:t>
            </a:r>
            <a:r>
              <a:rPr lang="en-GB" sz="1600" dirty="0" smtClean="0"/>
              <a:t>, 1438</a:t>
            </a:r>
          </a:p>
        </p:txBody>
      </p:sp>
      <p:sp>
        <p:nvSpPr>
          <p:cNvPr id="10" name="Rectangle 35"/>
          <p:cNvSpPr>
            <a:spLocks noChangeArrowheads="1"/>
          </p:cNvSpPr>
          <p:nvPr/>
        </p:nvSpPr>
        <p:spPr bwMode="auto">
          <a:xfrm>
            <a:off x="7008738" y="4800600"/>
            <a:ext cx="4876800" cy="1499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a:t>
            </a:r>
          </a:p>
          <a:p>
            <a:pPr lvl="1">
              <a:lnSpc>
                <a:spcPct val="80000"/>
              </a:lnSpc>
            </a:pPr>
            <a:r>
              <a:rPr lang="en-US" altLang="en-US" sz="1600" dirty="0" smtClean="0"/>
              <a:t>Comment Resolution</a:t>
            </a:r>
          </a:p>
          <a:p>
            <a:pPr lvl="1">
              <a:lnSpc>
                <a:spcPct val="80000"/>
              </a:lnSpc>
            </a:pPr>
            <a:r>
              <a:rPr lang="en-US" sz="1600" dirty="0" smtClean="0"/>
              <a:t>Motions</a:t>
            </a:r>
            <a:endParaRPr lang="en-US" sz="1600" dirty="0" smtClean="0"/>
          </a:p>
          <a:p>
            <a:pPr lvl="1">
              <a:lnSpc>
                <a:spcPct val="80000"/>
              </a:lnSpc>
            </a:pPr>
            <a:r>
              <a:rPr lang="en-US" altLang="en-US" sz="1600" dirty="0"/>
              <a:t>Plans for </a:t>
            </a:r>
            <a:r>
              <a:rPr lang="en-US" altLang="en-US" sz="1600" dirty="0" smtClean="0"/>
              <a:t>November </a:t>
            </a:r>
            <a:r>
              <a:rPr lang="en-US" altLang="en-US" sz="1600" dirty="0"/>
              <a:t>2018 – </a:t>
            </a:r>
            <a:r>
              <a:rPr lang="en-US" altLang="en-US" sz="1600" dirty="0" smtClean="0"/>
              <a:t>January 2019, </a:t>
            </a:r>
            <a:r>
              <a:rPr lang="en-US" altLang="en-US" sz="1600" dirty="0"/>
              <a:t>Adjourn</a:t>
            </a:r>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
        <p:nvSpPr>
          <p:cNvPr id="11" name="Rectangle 35"/>
          <p:cNvSpPr>
            <a:spLocks noChangeArrowheads="1"/>
          </p:cNvSpPr>
          <p:nvPr/>
        </p:nvSpPr>
        <p:spPr bwMode="auto">
          <a:xfrm>
            <a:off x="7008738" y="3809999"/>
            <a:ext cx="5030861"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sz="1600" dirty="0" smtClean="0"/>
              <a:t>Motions</a:t>
            </a:r>
          </a:p>
          <a:p>
            <a:pPr lvl="1">
              <a:lnSpc>
                <a:spcPct val="80000"/>
              </a:lnSpc>
            </a:pPr>
            <a:r>
              <a:rPr lang="en-US" sz="1600" dirty="0" smtClean="0"/>
              <a:t>Edward AU – EDITOR2 CID </a:t>
            </a:r>
            <a:r>
              <a:rPr lang="en-US" sz="1600" dirty="0" smtClean="0"/>
              <a:t>1095</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523212</TotalTime>
  <Words>2171</Words>
  <Application>Microsoft Office PowerPoint</Application>
  <PresentationFormat>Widescreen</PresentationFormat>
  <Paragraphs>450</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78 – Waikoloa and teleconference CIDs </vt:lpstr>
      <vt:lpstr>Motion 79 – Teleconference Editorial items</vt:lpstr>
      <vt:lpstr>Motion – Reference clean-up</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3394</cp:revision>
  <cp:lastPrinted>1998-02-10T13:28:06Z</cp:lastPrinted>
  <dcterms:created xsi:type="dcterms:W3CDTF">2005-01-04T21:26:55Z</dcterms:created>
  <dcterms:modified xsi:type="dcterms:W3CDTF">2018-11-12T10:13:19Z</dcterms:modified>
</cp:coreProperties>
</file>