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32" r:id="rId4"/>
    <p:sldId id="675" r:id="rId5"/>
    <p:sldId id="665" r:id="rId6"/>
    <p:sldId id="666" r:id="rId7"/>
    <p:sldId id="667" r:id="rId8"/>
    <p:sldId id="668" r:id="rId9"/>
    <p:sldId id="669" r:id="rId10"/>
    <p:sldId id="670" r:id="rId11"/>
    <p:sldId id="629" r:id="rId12"/>
    <p:sldId id="702" r:id="rId13"/>
    <p:sldId id="706" r:id="rId14"/>
    <p:sldId id="647" r:id="rId15"/>
    <p:sldId id="677" r:id="rId16"/>
    <p:sldId id="674" r:id="rId17"/>
    <p:sldId id="707" r:id="rId18"/>
    <p:sldId id="684" r:id="rId19"/>
    <p:sldId id="590" r:id="rId20"/>
    <p:sldId id="516" r:id="rId2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98" d="100"/>
          <a:sy n="98" d="100"/>
        </p:scale>
        <p:origin x="56" y="976"/>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802.11-18/1712r0</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802.11-18/1712r0</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802.11-18/1712r0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402-00-000m-minutes-for-revmd-sept-2018-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1701-00-000m-minutes-for-revmd-telecon-in-sept-and-oc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Nov</a:t>
            </a:r>
            <a:r>
              <a:rPr lang="en-US" altLang="en-US" dirty="0" smtClean="0"/>
              <a:t>ember </a:t>
            </a:r>
            <a:r>
              <a:rPr lang="en-US" altLang="en-US" dirty="0" smtClean="0"/>
              <a:t>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2018-10-04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7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 - </a:t>
            </a:r>
            <a:r>
              <a:rPr lang="en-US" u="sng" dirty="0" smtClean="0"/>
              <a:t>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endParaRPr lang="en-US" altLang="zh-CN" dirty="0" smtClean="0"/>
          </a:p>
          <a:p>
            <a:pPr lvl="1">
              <a:lnSpc>
                <a:spcPct val="90000"/>
              </a:lnSpc>
            </a:pPr>
            <a:r>
              <a:rPr lang="en-US" altLang="zh-CN" dirty="0" smtClean="0"/>
              <a:t>D1.5 incorporates 11aq amendment</a:t>
            </a:r>
            <a:endParaRPr lang="en-US" altLang="zh-CN" dirty="0" smtClean="0"/>
          </a:p>
          <a:p>
            <a:pPr>
              <a:lnSpc>
                <a:spcPct val="90000"/>
              </a:lnSpc>
            </a:pPr>
            <a:r>
              <a:rPr lang="en-US" altLang="zh-CN" dirty="0" smtClean="0"/>
              <a:t>Since </a:t>
            </a:r>
            <a:r>
              <a:rPr lang="en-US" altLang="zh-CN" dirty="0" smtClean="0"/>
              <a:t>September </a:t>
            </a:r>
            <a:r>
              <a:rPr lang="en-US" altLang="zh-CN" dirty="0"/>
              <a:t>2018 meeting</a:t>
            </a:r>
          </a:p>
          <a:p>
            <a:pPr lvl="1">
              <a:lnSpc>
                <a:spcPct val="90000"/>
              </a:lnSpc>
            </a:pPr>
            <a:r>
              <a:rPr lang="en-US" altLang="zh-CN" dirty="0" smtClean="0"/>
              <a:t>Continued comment </a:t>
            </a:r>
            <a:r>
              <a:rPr lang="en-US" altLang="zh-CN" dirty="0" smtClean="0"/>
              <a:t>resolution during teleconferences  </a:t>
            </a:r>
            <a:endParaRPr lang="en-US" altLang="zh-CN" dirty="0"/>
          </a:p>
          <a:p>
            <a:pPr>
              <a:lnSpc>
                <a:spcPct val="90000"/>
              </a:lnSpc>
            </a:pPr>
            <a:r>
              <a:rPr lang="en-US" altLang="zh-CN" dirty="0" smtClean="0"/>
              <a:t>Nov</a:t>
            </a:r>
            <a:r>
              <a:rPr lang="en-US" altLang="zh-CN" dirty="0" smtClean="0"/>
              <a:t>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a:t>
            </a:r>
            <a:r>
              <a:rPr lang="en-US" altLang="zh-CN" dirty="0" smtClean="0">
                <a:cs typeface="Arial" panose="020B0604020202020204" pitchFamily="34" charset="0"/>
                <a:sym typeface="Wingdings" panose="05000000000000000000" pitchFamily="2" charset="2"/>
              </a:rPr>
              <a:t>Nov</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Jan</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Recirculation </a:t>
            </a:r>
            <a:r>
              <a:rPr lang="en-US" altLang="zh-CN" dirty="0" smtClean="0">
                <a:cs typeface="Arial" panose="020B0604020202020204" pitchFamily="34" charset="0"/>
                <a:sym typeface="Wingdings" panose="05000000000000000000" pitchFamily="2" charset="2"/>
              </a:rPr>
              <a:t>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a:t>
            </a:r>
            <a:r>
              <a:rPr lang="en-US" altLang="en-US" dirty="0" smtClean="0"/>
              <a:t> </a:t>
            </a:r>
            <a:r>
              <a:rPr lang="en-US" altLang="en-US" dirty="0" smtClean="0"/>
              <a:t>2018 </a:t>
            </a:r>
            <a:r>
              <a:rPr lang="en-US" altLang="en-US" dirty="0"/>
              <a:t>meeting: </a:t>
            </a:r>
            <a:r>
              <a:rPr lang="en-US" altLang="en-US" dirty="0">
                <a:hlinkClick r:id="rId3"/>
              </a:rPr>
              <a:t>https://</a:t>
            </a:r>
            <a:r>
              <a:rPr lang="en-US" altLang="en-US" dirty="0" smtClean="0">
                <a:hlinkClick r:id="rId3"/>
              </a:rPr>
              <a:t>mentor.ieee.org/802.11/dcn/18/11-18-1402-00-000m-minutes-for-revmd-sept-2018-waikoloa.docx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mentor.ieee.org/802.11/dcn/18/11-18-1701-00-000m-minutes-for-revmd-telecon-in-sept-and-oct.docx</a:t>
            </a:r>
            <a:r>
              <a:rPr lang="en-US" altLang="en-US" dirty="0" smtClean="0"/>
              <a:t> </a:t>
            </a:r>
            <a:endParaRPr lang="en-US" altLang="en-US" dirty="0" smtClean="0"/>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78 </a:t>
            </a:r>
            <a:r>
              <a:rPr lang="en-US" altLang="en-US" dirty="0" smtClean="0"/>
              <a:t>– </a:t>
            </a:r>
            <a:r>
              <a:rPr lang="en-US" altLang="en-US" dirty="0" smtClean="0"/>
              <a:t>Waikoloa and teleconference </a:t>
            </a:r>
            <a:r>
              <a:rPr lang="en-US" altLang="en-US" dirty="0" smtClean="0"/>
              <a:t>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F” tab in </a:t>
            </a:r>
            <a:r>
              <a:rPr lang="en-US" altLang="en-US" sz="1800" dirty="0" smtClean="0">
                <a:hlinkClick r:id="rId3"/>
              </a:rPr>
              <a:t>https://mentor.ieee.org/802.11/dcn/18/11-18-0657-06-000m-revmd-wg-lb232-comments-for-editor-ad-hoc.xls</a:t>
            </a:r>
            <a:r>
              <a:rPr lang="en-US" altLang="en-US" sz="1800" dirty="0" smtClean="0"/>
              <a:t> </a:t>
            </a:r>
          </a:p>
          <a:p>
            <a:pPr lvl="1">
              <a:lnSpc>
                <a:spcPct val="80000"/>
              </a:lnSpc>
            </a:pPr>
            <a:r>
              <a:rPr lang="en-US" altLang="en-US" sz="1800" dirty="0" smtClean="0"/>
              <a:t>“Motion-EDITOR2-E” </a:t>
            </a:r>
            <a:r>
              <a:rPr lang="en-US" altLang="en-US" sz="1800" dirty="0" smtClean="0"/>
              <a:t>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MAC-U” </a:t>
            </a:r>
            <a:r>
              <a:rPr lang="en-US" altLang="en-US" sz="1800" dirty="0" smtClean="0"/>
              <a:t>and “Motion </a:t>
            </a:r>
            <a:r>
              <a:rPr lang="en-US" altLang="en-US" sz="1800" dirty="0" smtClean="0"/>
              <a:t>MAC-V” </a:t>
            </a:r>
            <a:r>
              <a:rPr lang="en-US" altLang="en-US" sz="1800" dirty="0" smtClean="0"/>
              <a:t>tabs </a:t>
            </a:r>
            <a:r>
              <a:rPr lang="en-US" altLang="en-US" sz="1800" dirty="0"/>
              <a:t>in </a:t>
            </a:r>
            <a:r>
              <a:rPr lang="en-US" altLang="en-US" sz="1800" dirty="0" smtClean="0">
                <a:hlinkClick r:id="rId5"/>
              </a:rPr>
              <a:t>https://</a:t>
            </a:r>
            <a:r>
              <a:rPr lang="en-US" altLang="en-US" sz="1800" dirty="0" smtClean="0">
                <a:hlinkClick r:id="rId6"/>
              </a:rPr>
              <a:t>mentor.ieee.org/802.11/dcn/17/11-17-0927-22-000m-revmd-mac-comments.xls </a:t>
            </a:r>
            <a:endParaRPr lang="en-US" altLang="en-US" sz="1800" dirty="0" smtClean="0"/>
          </a:p>
          <a:p>
            <a:pPr lvl="1">
              <a:lnSpc>
                <a:spcPct val="80000"/>
              </a:lnSpc>
            </a:pPr>
            <a:r>
              <a:rPr lang="en-US" altLang="en-US" sz="1800" dirty="0" smtClean="0"/>
              <a:t>“PHY Motion </a:t>
            </a:r>
            <a:r>
              <a:rPr lang="en-US" altLang="en-US" sz="1800" dirty="0" smtClean="0"/>
              <a:t>G” </a:t>
            </a:r>
            <a:r>
              <a:rPr lang="en-US" altLang="en-US" sz="1800" dirty="0" smtClean="0"/>
              <a:t>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smtClean="0"/>
              <a:t>” </a:t>
            </a:r>
            <a:r>
              <a:rPr lang="en-US" altLang="en-US" sz="1800" dirty="0" smtClean="0"/>
              <a:t>and “Gen Motion </a:t>
            </a:r>
            <a:r>
              <a:rPr lang="en-US" altLang="en-US" sz="1800" dirty="0" smtClean="0"/>
              <a:t>” </a:t>
            </a:r>
            <a:r>
              <a:rPr lang="en-US" altLang="en-US" sz="1800" dirty="0" smtClean="0"/>
              <a:t>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025609">
            <a:off x="5283793" y="2001769"/>
            <a:ext cx="4935967" cy="923330"/>
          </a:xfrm>
          <a:prstGeom prst="rect">
            <a:avLst/>
          </a:prstGeom>
          <a:noFill/>
        </p:spPr>
        <p:txBody>
          <a:bodyPr wrap="none" lIns="91440" tIns="45720" rIns="91440" bIns="45720">
            <a:spAutoFit/>
          </a:bodyPr>
          <a:lstStyle/>
          <a:p>
            <a:pPr algn="ctr"/>
            <a:r>
              <a:rPr lang="en-US" sz="5400" b="1" dirty="0" smtClean="0">
                <a:ln w="22225">
                  <a:solidFill>
                    <a:schemeClr val="accent2"/>
                  </a:solidFill>
                  <a:prstDash val="solid"/>
                </a:ln>
                <a:solidFill>
                  <a:schemeClr val="accent2">
                    <a:lumMod val="40000"/>
                    <a:lumOff val="60000"/>
                  </a:schemeClr>
                </a:solidFill>
              </a:rPr>
              <a:t>Update versions</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a:t>
            </a:r>
            <a:r>
              <a:rPr lang="en-US" sz="2800" dirty="0" smtClean="0"/>
              <a:t>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a:t>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February 19-21, 2019(?)</a:t>
            </a:r>
            <a:r>
              <a:rPr lang="en-US" altLang="en-US" sz="2800" dirty="0" smtClean="0"/>
              <a:t> </a:t>
            </a:r>
            <a:r>
              <a:rPr lang="en-US" altLang="en-US" sz="2800" dirty="0" smtClean="0"/>
              <a:t>in </a:t>
            </a:r>
            <a:r>
              <a:rPr lang="en-US" altLang="en-US" sz="2800" dirty="0" smtClean="0"/>
              <a:t>&lt;place&gt; </a:t>
            </a:r>
            <a:r>
              <a:rPr lang="en-US" altLang="en-US" sz="2800" dirty="0" smtClean="0"/>
              <a:t>for the </a:t>
            </a:r>
            <a:r>
              <a:rPr lang="en-US" altLang="en-US" sz="2800" dirty="0" smtClean="0"/>
              <a:t>purpose </a:t>
            </a:r>
            <a:r>
              <a:rPr lang="en-US" altLang="en-US" sz="2800" dirty="0" smtClean="0"/>
              <a:t>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Nov </a:t>
            </a:r>
            <a:r>
              <a:rPr lang="en-US" altLang="en-US" dirty="0" smtClean="0"/>
              <a:t>2018 – </a:t>
            </a:r>
            <a:r>
              <a:rPr lang="en-US" altLang="en-US" dirty="0" smtClean="0"/>
              <a:t>Jan</a:t>
            </a:r>
            <a:r>
              <a:rPr lang="en-US" altLang="en-US" dirty="0" smtClean="0"/>
              <a:t> 2018 </a:t>
            </a:r>
            <a:r>
              <a:rPr lang="en-US" altLang="en-US" dirty="0" smtClean="0"/>
              <a:t>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201910am </a:t>
            </a:r>
            <a:r>
              <a:rPr lang="en-US" altLang="en-US" sz="1800" dirty="0" smtClean="0"/>
              <a:t>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November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1231392" y="1372393"/>
            <a:ext cx="5562600" cy="2209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Comment Resolution</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1231392" y="5155342"/>
            <a:ext cx="5030861"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a:t>
            </a:r>
            <a:r>
              <a:rPr lang="en-US" altLang="en-US" dirty="0" smtClean="0"/>
              <a:t> </a:t>
            </a:r>
            <a:r>
              <a:rPr lang="en-US" altLang="en-US" dirty="0"/>
              <a:t>P</a:t>
            </a:r>
            <a:r>
              <a:rPr lang="en-US" altLang="en-US" dirty="0" smtClean="0"/>
              <a:t>M1 </a:t>
            </a:r>
            <a:endParaRPr lang="en-US" altLang="en-US" dirty="0" smtClean="0"/>
          </a:p>
          <a:p>
            <a:pPr lvl="1">
              <a:lnSpc>
                <a:spcPct val="80000"/>
              </a:lnSpc>
            </a:pPr>
            <a:r>
              <a:rPr lang="en-US" sz="1600" dirty="0" smtClean="0"/>
              <a:t>Motions</a:t>
            </a:r>
          </a:p>
          <a:p>
            <a:pPr lvl="1">
              <a:lnSpc>
                <a:spcPct val="80000"/>
              </a:lnSpc>
            </a:pPr>
            <a:r>
              <a:rPr lang="en-US" sz="1600" dirty="0" smtClean="0"/>
              <a:t>Comment Resolution</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3696493"/>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US" altLang="en-US" sz="1600" dirty="0" smtClean="0"/>
              <a:t>Comment Resolution</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922677"/>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smtClean="0"/>
              <a:t>PM1</a:t>
            </a:r>
          </a:p>
          <a:p>
            <a:pPr lvl="1">
              <a:lnSpc>
                <a:spcPct val="80000"/>
              </a:lnSpc>
            </a:pPr>
            <a:r>
              <a:rPr lang="en-US" altLang="en-US" sz="1600" dirty="0" smtClean="0"/>
              <a:t>Comment Resolution</a:t>
            </a:r>
          </a:p>
          <a:p>
            <a:pPr lvl="1">
              <a:lnSpc>
                <a:spcPct val="80000"/>
              </a:lnSpc>
            </a:pPr>
            <a:r>
              <a:rPr lang="en-US" sz="1600" dirty="0" smtClean="0"/>
              <a:t>Motions</a:t>
            </a:r>
          </a:p>
          <a:p>
            <a:pPr lvl="1">
              <a:lnSpc>
                <a:spcPct val="80000"/>
              </a:lnSpc>
            </a:pPr>
            <a:r>
              <a:rPr lang="en-US" altLang="en-US" sz="1600" dirty="0"/>
              <a:t>Plans for </a:t>
            </a:r>
            <a:r>
              <a:rPr lang="en-US" altLang="en-US" sz="1600" dirty="0" smtClean="0"/>
              <a:t>November </a:t>
            </a:r>
            <a:r>
              <a:rPr lang="en-US" altLang="en-US" sz="1600" dirty="0"/>
              <a:t>2018 – </a:t>
            </a:r>
            <a:r>
              <a:rPr lang="en-US" altLang="en-US" sz="1600" dirty="0" smtClean="0"/>
              <a:t>January 2019, </a:t>
            </a:r>
            <a:r>
              <a:rPr lang="en-US" altLang="en-US" sz="1600" dirty="0"/>
              <a:t>Adjourn</a:t>
            </a:r>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
        <p:nvSpPr>
          <p:cNvPr id="11" name="Rectangle 35"/>
          <p:cNvSpPr>
            <a:spLocks noChangeArrowheads="1"/>
          </p:cNvSpPr>
          <p:nvPr/>
        </p:nvSpPr>
        <p:spPr bwMode="auto">
          <a:xfrm>
            <a:off x="7008738" y="1829195"/>
            <a:ext cx="5030861"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a:t>
            </a:r>
            <a:r>
              <a:rPr lang="en-US" altLang="en-US" dirty="0" smtClean="0"/>
              <a:t> </a:t>
            </a:r>
            <a:r>
              <a:rPr lang="en-US" altLang="en-US" dirty="0" smtClean="0"/>
              <a:t>P</a:t>
            </a:r>
            <a:r>
              <a:rPr lang="en-US" altLang="en-US" dirty="0" smtClean="0"/>
              <a:t>M2 </a:t>
            </a:r>
            <a:endParaRPr lang="en-US" altLang="en-US" dirty="0" smtClean="0"/>
          </a:p>
          <a:p>
            <a:pPr lvl="1">
              <a:lnSpc>
                <a:spcPct val="80000"/>
              </a:lnSpc>
            </a:pPr>
            <a:r>
              <a:rPr lang="en-US" sz="1600" dirty="0" smtClean="0"/>
              <a:t>Motions</a:t>
            </a:r>
          </a:p>
          <a:p>
            <a:pPr lvl="1">
              <a:lnSpc>
                <a:spcPct val="80000"/>
              </a:lnSpc>
            </a:pPr>
            <a:r>
              <a:rPr lang="en-US" sz="1600" dirty="0" smtClean="0"/>
              <a:t>Comment Resolution</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a:t>
            </a:r>
            <a:r>
              <a:rPr lang="en-US" altLang="en-US" dirty="0" smtClean="0"/>
              <a:t>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522450</TotalTime>
  <Words>1873</Words>
  <Application>Microsoft Office PowerPoint</Application>
  <PresentationFormat>Widescreen</PresentationFormat>
  <Paragraphs>402</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vt:lpstr>
      <vt:lpstr>TGmd – Snapshot slide</vt:lpstr>
      <vt:lpstr>Approve prior TGmd minutes</vt:lpstr>
      <vt:lpstr>Motion 78 – Waikoloa and teleconference CIDs </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3360</cp:revision>
  <cp:lastPrinted>1998-02-10T13:28:06Z</cp:lastPrinted>
  <dcterms:created xsi:type="dcterms:W3CDTF">2005-01-04T21:26:55Z</dcterms:created>
  <dcterms:modified xsi:type="dcterms:W3CDTF">2018-10-04T15:03:17Z</dcterms:modified>
</cp:coreProperties>
</file>