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5" r:id="rId4"/>
    <p:sldId id="274" r:id="rId5"/>
    <p:sldId id="277" r:id="rId6"/>
    <p:sldId id="275" r:id="rId7"/>
    <p:sldId id="276" r:id="rId8"/>
    <p:sldId id="284" r:id="rId9"/>
    <p:sldId id="28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86398" autoAdjust="0"/>
  </p:normalViewPr>
  <p:slideViewPr>
    <p:cSldViewPr>
      <p:cViewPr varScale="1">
        <p:scale>
          <a:sx n="65" d="100"/>
          <a:sy n="65" d="100"/>
        </p:scale>
        <p:origin x="78" y="204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802-11-18-1707r0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802-11-18-1707r0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802-11-18-1707r0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802-11-18-1707r0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802-11-18-1707r0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802-11-18-1707r0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802-11-18-1707r0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11-18-1707r0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1245-00-0PAR-minutes-July-2018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8/ec-18-0172-00-00EC-ieee-p802-3ca-draft-par-modification-request.pdf" TargetMode="External"/><Relationship Id="rId13" Type="http://schemas.openxmlformats.org/officeDocument/2006/relationships/hyperlink" Target="https://mentor.ieee.org/802-ec/dcn/18/ec-18-0177-00-00EC-ieee-p802-3cs-draft-par.pdf" TargetMode="External"/><Relationship Id="rId18" Type="http://schemas.openxmlformats.org/officeDocument/2006/relationships/hyperlink" Target="https://mentor.ieee.org/802.11/dcn/18/11-18-0826-08-0bcs-a-csd-proposal-for-bcs.docx" TargetMode="External"/><Relationship Id="rId3" Type="http://schemas.openxmlformats.org/officeDocument/2006/relationships/hyperlink" Target="http://www.ieee802.org/1/files/public/docs2018/de-draft-CSD-0918-v01.pdf" TargetMode="External"/><Relationship Id="rId21" Type="http://schemas.openxmlformats.org/officeDocument/2006/relationships/hyperlink" Target="https://mentor.ieee.org/802.19/dcn/18/19-18-0073-03-S1GH-s1gh-draft-par.pdf" TargetMode="External"/><Relationship Id="rId7" Type="http://schemas.openxmlformats.org/officeDocument/2006/relationships/hyperlink" Target="http://www.ieee802.org/1/files/public/docs2018/dg-draft-CSD-0918-v01.pdf" TargetMode="External"/><Relationship Id="rId12" Type="http://schemas.openxmlformats.org/officeDocument/2006/relationships/hyperlink" Target="https://mentor.ieee.org/802-ec/dcn/18/ec-18-0176-01-00EC-ieee-p802-3cp-draft-csd.pdf" TargetMode="External"/><Relationship Id="rId17" Type="http://schemas.openxmlformats.org/officeDocument/2006/relationships/hyperlink" Target="https://mentor.ieee.org/802.11/dcn/18/11-18-0825-08-0bcs-a-par-proposal-for-bcs.docx" TargetMode="External"/><Relationship Id="rId2" Type="http://schemas.openxmlformats.org/officeDocument/2006/relationships/hyperlink" Target="http://www.ieee802.org/1/files/public/docs2018/de-draft-PAR-0918-v01.pdf" TargetMode="External"/><Relationship Id="rId16" Type="http://schemas.openxmlformats.org/officeDocument/2006/relationships/hyperlink" Target="http://www.ieee802.org/3/ad_hoc/ngrates/public/18_09/IC15-005_NEA_2018_Status%20Report_Nov18_draft_NEA.pdf" TargetMode="External"/><Relationship Id="rId20" Type="http://schemas.openxmlformats.org/officeDocument/2006/relationships/hyperlink" Target="https://mentor.ieee.org/802.11/dcn/18/11-18-0862-03-0ngv-ieee-802-11-ngv-sg-proposed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8/dg-draft-PAR-0918-v01.pdf" TargetMode="External"/><Relationship Id="rId11" Type="http://schemas.openxmlformats.org/officeDocument/2006/relationships/hyperlink" Target="https://mentor.ieee.org/802-ec/dcn/18/ec-18-0175-00-00EC-ieee-p802-3cp-draft-par.pdf" TargetMode="External"/><Relationship Id="rId24" Type="http://schemas.openxmlformats.org/officeDocument/2006/relationships/hyperlink" Target="https://mentor.ieee.org/802.22/dcn/18/22-18-0040-00-0000-802-22-3-par-extension-request.pdf" TargetMode="External"/><Relationship Id="rId5" Type="http://schemas.openxmlformats.org/officeDocument/2006/relationships/hyperlink" Target="http://www.ieee802.org/1/files/public/docs2018/df-draft-CSD-0918-v01.pdf" TargetMode="External"/><Relationship Id="rId15" Type="http://schemas.openxmlformats.org/officeDocument/2006/relationships/hyperlink" Target="https://mentor.ieee.org/802-ec/dcn/18/ec-18-0179-00-00EC-ieee-802-3-new-ethernet-applications-icaid.pdf" TargetMode="External"/><Relationship Id="rId23" Type="http://schemas.openxmlformats.org/officeDocument/2006/relationships/hyperlink" Target="https://mentor.ieee.org/802.22/dcn/18/22-18-0041-00-0000-802-22-revision-par-extension.pdf" TargetMode="External"/><Relationship Id="rId10" Type="http://schemas.openxmlformats.org/officeDocument/2006/relationships/hyperlink" Target="https://mentor.ieee.org/802-ec/dcn/18/ec-18-0173-01-00EC-ieee-p802-3ca-draft-modified-csd.pdf" TargetMode="External"/><Relationship Id="rId19" Type="http://schemas.openxmlformats.org/officeDocument/2006/relationships/hyperlink" Target="https://mentor.ieee.org/802.11/dcn/18/11-18-0861-08-0ngv-ieee-802-11-ngv-sg-proposed-par.docx" TargetMode="External"/><Relationship Id="rId4" Type="http://schemas.openxmlformats.org/officeDocument/2006/relationships/hyperlink" Target="http://www.ieee802.org/1/files/public/docs2018/df-draft-PAR-0918-v01.pdf" TargetMode="External"/><Relationship Id="rId9" Type="http://schemas.openxmlformats.org/officeDocument/2006/relationships/hyperlink" Target="https://mentor.ieee.org/802-ec/dcn/18/ec-18-0174-00-00EC-ieee-p802-3ca-draft-par-extension-request.pdf" TargetMode="External"/><Relationship Id="rId14" Type="http://schemas.openxmlformats.org/officeDocument/2006/relationships/hyperlink" Target="https://mentor.ieee.org/802-ec/dcn/18/ec-18-0178-00-00EC-ieee-p802-3cs-draft-csd.pdf" TargetMode="External"/><Relationship Id="rId22" Type="http://schemas.openxmlformats.org/officeDocument/2006/relationships/hyperlink" Target="https://mentor.ieee.org/802.19/dcn/18/19-18-0072-02-S1GH-draft-csd-for-s1gh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1245-00-0PAR-minutes-July-2018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  - November 2018 – Bangkok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2018-10-12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r>
              <a:rPr lang="en-US" dirty="0"/>
              <a:t>	Previous Plenary:  </a:t>
            </a:r>
            <a:r>
              <a:rPr lang="en-US" b="1" dirty="0"/>
              <a:t>11-18-1245r0: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hlinkClick r:id="rId4"/>
              </a:rPr>
              <a:t>https://mentor.ieee.org/802.11/dcn/18/11-18-01245-00-0PAR-minutes-July-2018-session.docx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Oct 12</a:t>
            </a:r>
            <a:r>
              <a:rPr lang="en-US" sz="2000" baseline="30000" dirty="0"/>
              <a:t>th</a:t>
            </a:r>
            <a:r>
              <a:rPr lang="en-US" sz="2000" dirty="0"/>
              <a:t>, 2018</a:t>
            </a:r>
          </a:p>
          <a:p>
            <a:r>
              <a:rPr lang="en-US" sz="2000" dirty="0"/>
              <a:t>They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And listed on the next slide.</a:t>
            </a: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PAR Review SC Meeting times: Monday PM2, Tuesday AM1,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4"/>
            <a:ext cx="10361084" cy="510948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Nov 11-16, 2018, Bangkok, Thailand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412776"/>
            <a:ext cx="11161240" cy="506263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802.1CMde - Amendment: Enhancements for Fronthaul Interface, Synchronization, and Synchronization Standards, </a:t>
            </a:r>
            <a:r>
              <a:rPr lang="en-US" sz="1800" dirty="0">
                <a:hlinkClick r:id="rId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CSD</a:t>
            </a:r>
            <a:r>
              <a:rPr lang="en-US" sz="18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802.1DF - Standard: Time-Sensitive Networking Profile for Service Provider Networks, </a:t>
            </a:r>
            <a:r>
              <a:rPr lang="en-US" sz="1800" dirty="0">
                <a:hlinkClick r:id="rId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5"/>
              </a:rPr>
              <a:t>CSD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802.1DG - Standard: Time-Sensitive Networking Profile for Automotive In-Vehicle Ethernet Communications,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 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802.3ca - Amendment: 25 Gb/s and 50 Gb/s Passive Optical Networks, PAR Modification &amp; Extension, </a:t>
            </a:r>
            <a:r>
              <a:rPr lang="en-US" sz="1800" dirty="0">
                <a:hlinkClick r:id="rId8"/>
              </a:rPr>
              <a:t>PAR Modification</a:t>
            </a:r>
            <a:r>
              <a:rPr lang="en-US" sz="1800" dirty="0"/>
              <a:t>, </a:t>
            </a:r>
            <a:r>
              <a:rPr lang="en-US" sz="1800" dirty="0">
                <a:hlinkClick r:id="rId9"/>
              </a:rPr>
              <a:t>PAR Extension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 Modification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802.3cp - Amendment: Bidirectional 10 Gb/s, 25 Gb/s, and 50 Gb/s Optical Access PHYs 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2"/>
              </a:rPr>
              <a:t>CSD</a:t>
            </a:r>
            <a:r>
              <a:rPr lang="en-US" sz="18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802.3cs – Amendment: Increased-reach Ethernet optical subscriber access (Super-PON) ,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CSD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802.3 Industry Connections: New Ethernet Applications, </a:t>
            </a:r>
            <a:r>
              <a:rPr lang="en-US" sz="1800" dirty="0">
                <a:hlinkClick r:id="rId15"/>
              </a:rPr>
              <a:t>ICAID</a:t>
            </a:r>
            <a:r>
              <a:rPr lang="en-US" sz="1800" dirty="0"/>
              <a:t> and </a:t>
            </a:r>
            <a:r>
              <a:rPr lang="en-US" sz="1800" dirty="0">
                <a:hlinkClick r:id="rId16"/>
              </a:rPr>
              <a:t>Background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802.11bc - Amendment: Enhanced Broadcast Service (</a:t>
            </a:r>
            <a:r>
              <a:rPr lang="en-US" sz="1800" dirty="0" err="1"/>
              <a:t>eBCS</a:t>
            </a:r>
            <a:r>
              <a:rPr lang="en-US" sz="1800" dirty="0"/>
              <a:t>), </a:t>
            </a:r>
            <a:r>
              <a:rPr lang="en-US" sz="1800" dirty="0">
                <a:hlinkClick r:id="rId1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8"/>
              </a:rPr>
              <a:t>CSD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802.11bd - Amendment: Next Generation V2X, </a:t>
            </a:r>
            <a:r>
              <a:rPr lang="en-US" sz="1800" dirty="0">
                <a:hlinkClick r:id="rId19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20"/>
              </a:rPr>
              <a:t>CSD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802.19 -Recommended Practice -  Coexistence Methods for Sub-1 GHz Frequency Bands, </a:t>
            </a:r>
            <a:r>
              <a:rPr lang="en-US" sz="1800" dirty="0">
                <a:hlinkClick r:id="rId21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22"/>
              </a:rPr>
              <a:t>CSD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802.22 - Standard - Revision Project, </a:t>
            </a:r>
            <a:r>
              <a:rPr lang="en-US" sz="1800" dirty="0">
                <a:hlinkClick r:id="rId23"/>
              </a:rPr>
              <a:t>PAR Extension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802.22.3 - Standard - Spectrum Characterization and Occupancy Sensing, </a:t>
            </a:r>
            <a:r>
              <a:rPr lang="en-US" sz="1800" dirty="0">
                <a:hlinkClick r:id="rId24"/>
              </a:rPr>
              <a:t>PAR Extension</a:t>
            </a:r>
            <a:endParaRPr lang="en-US" sz="1800" dirty="0"/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November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doc 11-18-1245r0:</a:t>
            </a:r>
          </a:p>
          <a:p>
            <a:pPr lvl="2"/>
            <a:r>
              <a:rPr lang="en-US" sz="2400" dirty="0"/>
              <a:t>&lt; </a:t>
            </a:r>
            <a:r>
              <a:rPr lang="en-US" sz="2400" dirty="0">
                <a:hlinkClick r:id="rId2"/>
              </a:rPr>
              <a:t>https://mentor.ieee.org/802.11/dcn/18/11-18-01245-00-0PAR-minutes-July-2018-session.docx</a:t>
            </a:r>
            <a:r>
              <a:rPr lang="en-US" sz="2400" dirty="0"/>
              <a:t> &gt; as the minutes for PAR Review SC from July 2018 meetings in San Diego, CA.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Responses From 802 WGs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</p:spPr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11-18/1707rx as the report from PAR Review SC for the November 2018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34898</TotalTime>
  <Words>373</Words>
  <Application>Microsoft Office PowerPoint</Application>
  <PresentationFormat>Widescreen</PresentationFormat>
  <Paragraphs>112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  - November 2018 – Bangkok</vt:lpstr>
      <vt:lpstr>Abstract-PAR Review SC PARs under consideration</vt:lpstr>
      <vt:lpstr>IEEE 802 PARs &amp; ICAIDs under consideration Nov 11-16, 2018, Bangkok, Thailand</vt:lpstr>
      <vt:lpstr>PAR Review SC –  November 2018 Chair: Jon Rosdahl</vt:lpstr>
      <vt:lpstr>Motion to Approve Previous Minutes</vt:lpstr>
      <vt:lpstr>Par Review Comments</vt:lpstr>
      <vt:lpstr>Responses From 802 WGs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  - November 2018 – Bangkok</dc:title>
  <dc:subject>November2018</dc:subject>
  <dc:creator>Jon Rosdahl</dc:creator>
  <cp:keywords>Agenda and Meeting Slides</cp:keywords>
  <dc:description>Jon Rosdahl (Qualcomm)</dc:description>
  <cp:lastModifiedBy>Jon Rosdahl</cp:lastModifiedBy>
  <cp:revision>221</cp:revision>
  <cp:lastPrinted>1601-01-01T00:00:00Z</cp:lastPrinted>
  <dcterms:created xsi:type="dcterms:W3CDTF">2014-04-14T10:59:07Z</dcterms:created>
  <dcterms:modified xsi:type="dcterms:W3CDTF">2018-10-09T22:06:22Z</dcterms:modified>
  <cp:category>Agenda, Report</cp:category>
</cp:coreProperties>
</file>