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327" r:id="rId5"/>
    <p:sldId id="328" r:id="rId6"/>
    <p:sldId id="329" r:id="rId7"/>
    <p:sldId id="330" r:id="rId8"/>
    <p:sldId id="331" r:id="rId9"/>
    <p:sldId id="332" r:id="rId10"/>
    <p:sldId id="266" r:id="rId11"/>
    <p:sldId id="333" r:id="rId12"/>
    <p:sldId id="486" r:id="rId13"/>
    <p:sldId id="267" r:id="rId14"/>
    <p:sldId id="487" r:id="rId15"/>
    <p:sldId id="300" r:id="rId16"/>
    <p:sldId id="318" r:id="rId17"/>
    <p:sldId id="273" r:id="rId18"/>
    <p:sldId id="315" r:id="rId19"/>
    <p:sldId id="275" r:id="rId20"/>
    <p:sldId id="290" r:id="rId21"/>
    <p:sldId id="274" r:id="rId22"/>
    <p:sldId id="281" r:id="rId23"/>
    <p:sldId id="280" r:id="rId24"/>
    <p:sldId id="283" r:id="rId25"/>
    <p:sldId id="284" r:id="rId26"/>
    <p:sldId id="291" r:id="rId27"/>
    <p:sldId id="26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7"/>
            <p14:sldId id="328"/>
            <p14:sldId id="329"/>
            <p14:sldId id="330"/>
            <p14:sldId id="331"/>
            <p14:sldId id="332"/>
            <p14:sldId id="266"/>
            <p14:sldId id="333"/>
            <p14:sldId id="486"/>
            <p14:sldId id="267"/>
            <p14:sldId id="487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81" autoAdjust="0"/>
    <p:restoredTop sz="80603" autoAdjust="0"/>
  </p:normalViewPr>
  <p:slideViewPr>
    <p:cSldViewPr>
      <p:cViewPr varScale="1">
        <p:scale>
          <a:sx n="52" d="100"/>
          <a:sy n="52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802-11-18/1706r1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802-11-18/1706r1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802-11-18/1706r1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11-18/1706r1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705-00-0000-treasurer-report-nov-2018-bangkok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1709-02-0000-november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023bf37f300542fc9d4be12b7e818625&amp;eventID=2527139#test" TargetMode="External"/><Relationship Id="rId2" Type="http://schemas.openxmlformats.org/officeDocument/2006/relationships/hyperlink" Target="https://www.regonline.com/ActiveReports/ReportServer/EventSnapshot.aspx?EventSessionId=023bf37f300542fc9d4be12b7e818625&amp;eventID=252713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5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November 2018 - Bangkok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11-18/1705r0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http://802world.org/plenary/meeting-map</a:t>
            </a:r>
            <a:endParaRPr lang="en-US" sz="2800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986294"/>
              </p:ext>
            </p:extLst>
          </p:nvPr>
        </p:nvGraphicFramePr>
        <p:xfrm>
          <a:off x="2465719" y="1461986"/>
          <a:ext cx="8064895" cy="470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782608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688 – Monday 10:30am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  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330253">
                <a:tc>
                  <a:txBody>
                    <a:bodyPr/>
                    <a:lstStyle/>
                    <a:p>
                      <a:r>
                        <a:rPr lang="en-US" sz="1800" dirty="0"/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324533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261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38%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63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9%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en-US" sz="1800" dirty="0"/>
                        <a:t>    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521384"/>
                  </a:ext>
                </a:extLst>
              </a:tr>
              <a:tr h="566814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Unknown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2%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81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Session – 13-18 January 2019  </a:t>
            </a:r>
          </a:p>
          <a:p>
            <a:r>
              <a:rPr lang="en-GB" sz="2800" dirty="0"/>
              <a:t>	</a:t>
            </a:r>
            <a:r>
              <a:rPr lang="en-GB" sz="3200" dirty="0"/>
              <a:t>Hilton St Louis at the Ballpark, St. Louis, Missouri, USA </a:t>
            </a:r>
            <a:br>
              <a:rPr lang="en-GB" sz="3200" dirty="0"/>
            </a:br>
            <a:r>
              <a:rPr lang="en-GB" sz="3200" dirty="0"/>
              <a:t>Registration to open later this week.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EC-16/66r5</a:t>
            </a:r>
          </a:p>
          <a:p>
            <a:r>
              <a:rPr lang="en-US" dirty="0">
                <a:hlinkClick r:id="rId3"/>
              </a:rPr>
              <a:t>https://mentor.ieee.org/802-ec/dcn/16/ec-16-0066-05-00EC-802-plenary-future-venue-contract-status.xlsx</a:t>
            </a:r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64193</TotalTime>
  <Words>1212</Words>
  <Application>Microsoft Office PowerPoint</Application>
  <PresentationFormat>Widescreen</PresentationFormat>
  <Paragraphs>322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November 2018 - Bangkok</vt:lpstr>
      <vt:lpstr>Abstract</vt:lpstr>
      <vt:lpstr>Monday–  802.11 Opening Plenary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2018 - Bangkok</dc:title>
  <dc:subject>November 2018</dc:subject>
  <dc:creator>Jon Rosdahl</dc:creator>
  <dc:description>Jon Rosdahl (Qualcomm)</dc:description>
  <cp:lastModifiedBy>Jon Rosdahl</cp:lastModifiedBy>
  <cp:revision>258</cp:revision>
  <cp:lastPrinted>1601-01-01T00:00:00Z</cp:lastPrinted>
  <dcterms:created xsi:type="dcterms:W3CDTF">2014-04-14T10:59:07Z</dcterms:created>
  <dcterms:modified xsi:type="dcterms:W3CDTF">2018-11-12T04:20:24Z</dcterms:modified>
  <cp:category>Report</cp:category>
</cp:coreProperties>
</file>