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327" r:id="rId5"/>
    <p:sldId id="328" r:id="rId6"/>
    <p:sldId id="329" r:id="rId7"/>
    <p:sldId id="330" r:id="rId8"/>
    <p:sldId id="331" r:id="rId9"/>
    <p:sldId id="332" r:id="rId10"/>
    <p:sldId id="266" r:id="rId11"/>
    <p:sldId id="333" r:id="rId12"/>
    <p:sldId id="486" r:id="rId13"/>
    <p:sldId id="267" r:id="rId14"/>
    <p:sldId id="487" r:id="rId15"/>
    <p:sldId id="300" r:id="rId16"/>
    <p:sldId id="318" r:id="rId17"/>
    <p:sldId id="273" r:id="rId18"/>
    <p:sldId id="315" r:id="rId19"/>
    <p:sldId id="275" r:id="rId20"/>
    <p:sldId id="290" r:id="rId21"/>
    <p:sldId id="274" r:id="rId22"/>
    <p:sldId id="281" r:id="rId23"/>
    <p:sldId id="280" r:id="rId24"/>
    <p:sldId id="283" r:id="rId25"/>
    <p:sldId id="284" r:id="rId26"/>
    <p:sldId id="291" r:id="rId27"/>
    <p:sldId id="264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27"/>
            <p14:sldId id="328"/>
            <p14:sldId id="329"/>
            <p14:sldId id="330"/>
            <p14:sldId id="331"/>
            <p14:sldId id="332"/>
            <p14:sldId id="266"/>
            <p14:sldId id="333"/>
            <p14:sldId id="486"/>
            <p14:sldId id="267"/>
            <p14:sldId id="487"/>
            <p14:sldId id="300"/>
            <p14:sldId id="318"/>
            <p14:sldId id="273"/>
            <p14:sldId id="315"/>
            <p14:sldId id="275"/>
            <p14:sldId id="290"/>
            <p14:sldId id="274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81" autoAdjust="0"/>
    <p:restoredTop sz="80603" autoAdjust="0"/>
  </p:normalViewPr>
  <p:slideViewPr>
    <p:cSldViewPr>
      <p:cViewPr varScale="1">
        <p:scale>
          <a:sx n="52" d="100"/>
          <a:sy n="52" d="100"/>
        </p:scale>
        <p:origin x="108" y="180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802-11-18/1706r1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802-11-18/1706r1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802-11-18/1706r1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802-11-18/1706r1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802-11-18/1706r1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11-18/1706r1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1705-00-0000-treasurer-report-nov-2018-bangkok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1709-02-0000-november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023bf37f300542fc9d4be12b7e818625&amp;eventID=2527139#test" TargetMode="External"/><Relationship Id="rId2" Type="http://schemas.openxmlformats.org/officeDocument/2006/relationships/hyperlink" Target="https://www.regonline.com/ActiveReports/ReportServer/EventSnapshot.aspx?EventSessionId=023bf37f300542fc9d4be12b7e818625&amp;eventID=2527139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5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hyperlink" Target="http://802world.org/plenary/local-area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schedule/schedule/show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Tutorial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November 2018 - Bangkok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9338-E4CE-4CE4-A7E6-699BBC61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9332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b="1" dirty="0">
                <a:latin typeface="+mj-lt"/>
              </a:rPr>
              <a:t>7. Internet: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300" b="1" dirty="0">
                <a:latin typeface="+mj-lt"/>
              </a:rPr>
              <a:t>	</a:t>
            </a:r>
            <a:r>
              <a:rPr lang="en-CA" sz="2400" b="1" dirty="0"/>
              <a:t>a) Marriott Guestroom Network: </a:t>
            </a:r>
          </a:p>
          <a:p>
            <a:pPr marL="1851043" lvl="2" indent="-428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700" b="1" dirty="0"/>
              <a:t>Complimentary for IEEE 802 Attendees</a:t>
            </a:r>
            <a:endParaRPr lang="en-CA" dirty="0"/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Instructions available upon check in at the front desk. </a:t>
            </a:r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 marL="711209" lvl="1" indent="0">
              <a:spcBef>
                <a:spcPts val="0"/>
              </a:spcBef>
              <a:buNone/>
            </a:pPr>
            <a:r>
              <a:rPr lang="en-US" sz="2400" b="1" dirty="0"/>
              <a:t>b) Meeting Network: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SSID:</a:t>
            </a:r>
            <a:r>
              <a:rPr lang="en-US" sz="2700" dirty="0"/>
              <a:t> IEEE802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Password:</a:t>
            </a:r>
            <a:r>
              <a:rPr lang="en-US" sz="2700" dirty="0"/>
              <a:t> </a:t>
            </a:r>
            <a:r>
              <a:rPr lang="en-US" sz="2700" dirty="0" err="1"/>
              <a:t>ieeeieee</a:t>
            </a:r>
            <a:endParaRPr lang="en-US" sz="27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Wireless Encryption Protocol:</a:t>
            </a:r>
            <a:r>
              <a:rPr lang="en-US" sz="2700" dirty="0"/>
              <a:t>     WPA2 Pre-Shared-Key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dirty="0"/>
              <a:t>Please report any disruption of service to a </a:t>
            </a:r>
            <a:r>
              <a:rPr lang="en-US" sz="2700" dirty="0" err="1"/>
              <a:t>Linespeed</a:t>
            </a:r>
            <a:r>
              <a:rPr lang="en-US" sz="2700" dirty="0"/>
              <a:t> staff member at the Network Help Desk. </a:t>
            </a:r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399"/>
            <a:ext cx="109728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300" b="1" dirty="0">
                <a:latin typeface="+mj-lt"/>
              </a:rPr>
              <a:t>8. Marriott Dining Discounts</a:t>
            </a:r>
          </a:p>
          <a:p>
            <a:pPr marL="711209" lvl="1" indent="0">
              <a:buNone/>
            </a:pPr>
            <a:r>
              <a:rPr lang="en-US" sz="3000" dirty="0"/>
              <a:t>Discounts 10% for dining in hotel’s outlets incl. </a:t>
            </a:r>
          </a:p>
          <a:p>
            <a:pPr marL="1139834" lvl="1" indent="-428625"/>
            <a:r>
              <a:rPr lang="en-US" sz="3000" dirty="0"/>
              <a:t>Goji Kitchen &amp; Bar</a:t>
            </a:r>
          </a:p>
          <a:p>
            <a:pPr marL="1139834" lvl="1" indent="-428625"/>
            <a:r>
              <a:rPr lang="en-US" sz="3000" dirty="0"/>
              <a:t>Siam </a:t>
            </a:r>
            <a:r>
              <a:rPr lang="en-US" sz="3000" dirty="0" err="1"/>
              <a:t>TeaRoom</a:t>
            </a:r>
            <a:endParaRPr lang="en-US" sz="3000" dirty="0"/>
          </a:p>
          <a:p>
            <a:pPr marL="1139834" lvl="1" indent="-428625"/>
            <a:r>
              <a:rPr lang="en-US" sz="3000" dirty="0"/>
              <a:t>Soba Factory</a:t>
            </a:r>
          </a:p>
          <a:p>
            <a:pPr marL="1139834" lvl="1" indent="-428625"/>
            <a:r>
              <a:rPr lang="en-US" sz="3000" dirty="0"/>
              <a:t>Pagoda Chinese Restaurant</a:t>
            </a:r>
          </a:p>
          <a:p>
            <a:pPr marL="1139834" lvl="1" indent="-428625"/>
            <a:r>
              <a:rPr lang="en-US" sz="3000" dirty="0"/>
              <a:t>The Lobby Lounge</a:t>
            </a:r>
          </a:p>
          <a:p>
            <a:pPr marL="1139834" lvl="1" indent="-428625"/>
            <a:r>
              <a:rPr lang="en-US" sz="3000" dirty="0"/>
              <a:t>Akira Back, </a:t>
            </a:r>
            <a:r>
              <a:rPr lang="en-US" sz="3000" dirty="0" err="1"/>
              <a:t>ABar</a:t>
            </a:r>
            <a:r>
              <a:rPr lang="en-US" sz="3000" dirty="0"/>
              <a:t> and Pool Bar</a:t>
            </a:r>
            <a:endParaRPr lang="en-US" sz="22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16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62020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F95F-D73C-44C1-8A3C-7D5305F0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b="1" dirty="0"/>
              <a:t>9. </a:t>
            </a:r>
            <a:r>
              <a:rPr lang="en-CA" sz="3300" b="1" dirty="0"/>
              <a:t>Next IEEE 802 Plenary Session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54B9-2D99-0841-94FE-708FF5D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A015-6439-A244-94A2-7B651996D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dirty="0"/>
              <a:t>Wednesday November 14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</a:p>
          <a:p>
            <a:pPr marL="0" indent="0" algn="ctr">
              <a:buNone/>
            </a:pPr>
            <a:r>
              <a:rPr lang="en-US" sz="7200" dirty="0"/>
              <a:t>6:30 PM – 10:00 PM</a:t>
            </a:r>
          </a:p>
          <a:p>
            <a:pPr marL="0" indent="0" algn="ctr">
              <a:buNone/>
            </a:pPr>
            <a:r>
              <a:rPr lang="en-US" sz="7200" dirty="0"/>
              <a:t>River Cruise</a:t>
            </a:r>
          </a:p>
          <a:p>
            <a:r>
              <a:rPr lang="en-US" sz="7200" b="1" dirty="0"/>
              <a:t>Transportation</a:t>
            </a:r>
          </a:p>
          <a:p>
            <a:pPr lvl="1"/>
            <a:r>
              <a:rPr lang="en-US" sz="7200" dirty="0"/>
              <a:t>Charter Bus Service to/from the cruise </a:t>
            </a:r>
          </a:p>
          <a:p>
            <a:pPr lvl="1"/>
            <a:r>
              <a:rPr lang="en-US" sz="7200" dirty="0"/>
              <a:t>First Bus to Depart Hotel at approximately 6:00 PM</a:t>
            </a:r>
          </a:p>
          <a:p>
            <a:pPr lvl="1"/>
            <a:r>
              <a:rPr lang="en-US" sz="7200" dirty="0"/>
              <a:t>Busses to Return to Hotel at approximately 10:00 PM</a:t>
            </a:r>
          </a:p>
          <a:p>
            <a:r>
              <a:rPr lang="en-US" sz="7200" b="1" dirty="0"/>
              <a:t>Food and Bar Services                                                               Musical Entertainment</a:t>
            </a:r>
          </a:p>
          <a:p>
            <a:pPr lvl="1"/>
            <a:r>
              <a:rPr lang="en-US" sz="7200" dirty="0"/>
              <a:t>Full Menu and Bar Service Included.                                    Local Music and  Traditional Dance</a:t>
            </a:r>
          </a:p>
          <a:p>
            <a:pPr lvl="1"/>
            <a:r>
              <a:rPr lang="en-US" sz="7200" dirty="0"/>
              <a:t>Drink Coupon Not Required</a:t>
            </a:r>
          </a:p>
          <a:p>
            <a:r>
              <a:rPr lang="en-US" sz="7200" b="1" dirty="0"/>
              <a:t>Social Ticket Payment Sticker</a:t>
            </a:r>
            <a:r>
              <a:rPr lang="en-US" sz="7200" dirty="0"/>
              <a:t> </a:t>
            </a:r>
          </a:p>
          <a:p>
            <a:pPr lvl="1"/>
            <a:r>
              <a:rPr lang="en-US" sz="7200" dirty="0"/>
              <a:t>Applied to Name Badge</a:t>
            </a:r>
          </a:p>
          <a:p>
            <a:pPr lvl="1"/>
            <a:r>
              <a:rPr lang="en-US" sz="7200" dirty="0"/>
              <a:t>Sticker will be required for entry to bus and boat.</a:t>
            </a:r>
          </a:p>
          <a:p>
            <a:r>
              <a:rPr lang="en-US" sz="7200" b="1" dirty="0"/>
              <a:t>Wait List</a:t>
            </a:r>
            <a:endParaRPr lang="en-US" sz="7200" dirty="0"/>
          </a:p>
          <a:p>
            <a:pPr lvl="1"/>
            <a:r>
              <a:rPr lang="en-US" sz="7200" dirty="0"/>
              <a:t>The event is sold out, a wait list has been maintained. If an attendee cancels their plenary registration and has a social ticket the first person on the wait list will be offered an opportunity to attend.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544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CB85-5BC3-4861-B2DE-0EBE1BA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Information for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9E3C-B345-4A7F-A0FB-5633E74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ALL Attendees and their guests must provide their First Name, Last Name, Passport #, Passport Issue and Expiration Date. </a:t>
            </a:r>
          </a:p>
          <a:p>
            <a:r>
              <a:rPr lang="en-US" b="1" dirty="0"/>
              <a:t>An Email will be sent to all social attendees with instructions on how to securely supply the information using the registration tool.</a:t>
            </a:r>
          </a:p>
          <a:p>
            <a:r>
              <a:rPr lang="en-US" b="1" dirty="0"/>
              <a:t>Please complete as soon as possible.</a:t>
            </a:r>
          </a:p>
          <a:p>
            <a:r>
              <a:rPr lang="en-US" b="1" dirty="0"/>
              <a:t>Please remind your WG members going to the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2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11-18/1705r0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Meeting Space </a:t>
            </a:r>
            <a:r>
              <a:rPr lang="en-US" dirty="0"/>
              <a:t>– </a:t>
            </a:r>
            <a:r>
              <a:rPr lang="en-US" dirty="0">
                <a:hlinkClick r:id="rId3"/>
              </a:rPr>
              <a:t>http://802world.org/plenary/meeting-map</a:t>
            </a:r>
            <a:endParaRPr lang="en-US" sz="2800" dirty="0"/>
          </a:p>
          <a:p>
            <a:endParaRPr lang="en-US" dirty="0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986294"/>
              </p:ext>
            </p:extLst>
          </p:nvPr>
        </p:nvGraphicFramePr>
        <p:xfrm>
          <a:off x="2465719" y="1461986"/>
          <a:ext cx="8064895" cy="4709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782608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688 – Monday 10:30am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335973">
                <a:tc>
                  <a:txBody>
                    <a:bodyPr/>
                    <a:lstStyle/>
                    <a:p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   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</a:rPr>
                        <a:t> 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94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14%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6600367"/>
                  </a:ext>
                </a:extLst>
              </a:tr>
              <a:tr h="330253">
                <a:tc>
                  <a:txBody>
                    <a:bodyPr/>
                    <a:lstStyle/>
                    <a:p>
                      <a:r>
                        <a:rPr lang="en-US" sz="1800" dirty="0"/>
                        <a:t>   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235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34%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324533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802.11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261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38%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390821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802.15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63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9%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802.18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282312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802.19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348600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802.21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9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  <a:tr h="342880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802.22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763972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en-US" sz="1800" dirty="0"/>
                        <a:t>    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0%</a:t>
                      </a:r>
                      <a:endParaRPr 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0521384"/>
                  </a:ext>
                </a:extLst>
              </a:tr>
              <a:tr h="566814">
                <a:tc>
                  <a:txBody>
                    <a:bodyPr/>
                    <a:lstStyle/>
                    <a:p>
                      <a:r>
                        <a:rPr lang="en-US" sz="1800"/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Unknown</a:t>
                      </a:r>
                      <a:endParaRPr 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12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2%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581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</a:t>
            </a:r>
            <a:r>
              <a:rPr lang="en-GB" sz="2600" dirty="0"/>
              <a:t>Agenda Items for 1</a:t>
            </a:r>
            <a:r>
              <a:rPr lang="en-GB" sz="2600" baseline="30000" dirty="0"/>
              <a:t>st</a:t>
            </a:r>
            <a:r>
              <a:rPr lang="en-GB" sz="2600" dirty="0"/>
              <a:t> Vice Chair –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M3.5	II	Meeting registration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M3.6	II 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M3.7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M3.8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M3.9	II	Next Session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Friday:</a:t>
            </a:r>
          </a:p>
          <a:p>
            <a:pPr lvl="1">
              <a:buFontTx/>
              <a:buNone/>
            </a:pPr>
            <a:r>
              <a:rPr lang="en-US" sz="2600" dirty="0"/>
              <a:t>F3.1.1  II      WG Straw Poll regarding this session location </a:t>
            </a:r>
          </a:p>
          <a:p>
            <a:pPr lvl="1">
              <a:buFontTx/>
              <a:buNone/>
            </a:pPr>
            <a:r>
              <a:rPr lang="en-US" sz="2600" dirty="0"/>
              <a:t>F3.1.2  DT	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800" dirty="0"/>
              <a:t>Next Session – 13-18 January 2019  </a:t>
            </a:r>
          </a:p>
          <a:p>
            <a:r>
              <a:rPr lang="en-GB" sz="2800" dirty="0"/>
              <a:t>	</a:t>
            </a:r>
            <a:r>
              <a:rPr lang="en-GB" sz="3200" dirty="0"/>
              <a:t>Hilton St Louis at the Ballpark, St. Louis, Missouri, USA </a:t>
            </a:r>
            <a:br>
              <a:rPr lang="en-GB" sz="3200" dirty="0"/>
            </a:br>
            <a:r>
              <a:rPr lang="en-GB" sz="3200" dirty="0"/>
              <a:t>Registration to open later this week.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Next 802 Plenary: </a:t>
            </a:r>
            <a:endParaRPr lang="en-US" sz="2800" dirty="0"/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3.9 Next Session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January 13-18, Hilton St Louis at the Ballpark 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EC-16/66r5</a:t>
            </a:r>
          </a:p>
          <a:p>
            <a:r>
              <a:rPr lang="en-US" dirty="0">
                <a:hlinkClick r:id="rId3"/>
              </a:rPr>
              <a:t>https://mentor.ieee.org/802-ec/dcn/16/ec-16-0066-05-00EC-802-plenary-future-venue-contract-status.xlsx</a:t>
            </a:r>
            <a:endParaRPr lang="en-US" dirty="0"/>
          </a:p>
          <a:p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2814-A970-4B83-B2A6-B388AFDA7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Things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FE97-A73F-4358-9E21-2D3628678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 November IEEE 802 Plenary – </a:t>
            </a:r>
          </a:p>
          <a:p>
            <a:r>
              <a:rPr lang="en-US" dirty="0"/>
              <a:t>Marriott Marquis Queen’s Park</a:t>
            </a:r>
          </a:p>
          <a:p>
            <a:r>
              <a:rPr lang="en-US" dirty="0"/>
              <a:t>Bangkok Thailand</a:t>
            </a:r>
          </a:p>
        </p:txBody>
      </p:sp>
    </p:spTree>
    <p:extLst>
      <p:ext uri="{BB962C8B-B14F-4D97-AF65-F5344CB8AC3E}">
        <p14:creationId xmlns:p14="http://schemas.microsoft.com/office/powerpoint/2010/main" val="138197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0972800" cy="53280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+mj-lt"/>
              </a:rPr>
              <a:t>1. </a:t>
            </a:r>
            <a:r>
              <a:rPr lang="en-US" sz="3000" b="1" dirty="0">
                <a:latin typeface="+mj-lt"/>
              </a:rPr>
              <a:t>Meeting Information: </a:t>
            </a:r>
            <a:r>
              <a:rPr lang="en-US" sz="2625" b="1" dirty="0">
                <a:latin typeface="+mj-lt"/>
                <a:hlinkClick r:id="rId2"/>
              </a:rPr>
              <a:t>http://802world.org/plenary/local-area-information/</a:t>
            </a:r>
            <a:endParaRPr lang="en-US" sz="2625" b="1" dirty="0">
              <a:latin typeface="+mj-lt"/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Meeting Space </a:t>
            </a:r>
            <a:r>
              <a:rPr lang="en-US" sz="2625" dirty="0"/>
              <a:t>– </a:t>
            </a:r>
            <a:r>
              <a:rPr lang="en-US" sz="2625" dirty="0">
                <a:hlinkClick r:id="rId3"/>
              </a:rPr>
              <a:t>http://802world.org/plenary/meeting-map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Meeting Schedule </a:t>
            </a:r>
            <a:r>
              <a:rPr lang="en-US" sz="2625" dirty="0"/>
              <a:t>- Schedule QR codes posted outside each meeting room: 				</a:t>
            </a:r>
            <a:r>
              <a:rPr lang="en-US" sz="2625" dirty="0">
                <a:hlinkClick r:id="rId4"/>
              </a:rPr>
              <a:t>http://schedule.802world.com/schedule/schedule/show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Opening 802 EC Meeting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Closing 802 EC Meeting  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Face to Face Events Office 			</a:t>
            </a:r>
            <a:r>
              <a:rPr lang="en-US" sz="2625" dirty="0"/>
              <a:t>– ﻿Thai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Registration Desk (Face to Face Events) </a:t>
            </a:r>
            <a:r>
              <a:rPr lang="en-US" sz="2625" dirty="0"/>
              <a:t>– Ballroom Foyer </a:t>
            </a:r>
            <a:r>
              <a:rPr lang="mr-IN" sz="2625" dirty="0"/>
              <a:t>–</a:t>
            </a:r>
            <a:r>
              <a:rPr lang="en-US" sz="2625" dirty="0"/>
              <a:t> 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  <a:endParaRPr lang="en-US" sz="3000" dirty="0"/>
          </a:p>
          <a:p>
            <a:r>
              <a:rPr lang="en-US" sz="3000" dirty="0"/>
              <a:t>Registration and Information Desk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endParaRPr lang="en-US" sz="2625" dirty="0"/>
          </a:p>
          <a:p>
            <a:pPr lvl="1"/>
            <a:r>
              <a:rPr lang="en-US" sz="2625" b="1" dirty="0"/>
              <a:t>Sunday                                     </a:t>
            </a:r>
            <a:r>
              <a:rPr lang="en-US" sz="2625" dirty="0"/>
              <a:t>5pm to 8pm	        Ballroom Foyer</a:t>
            </a:r>
          </a:p>
          <a:p>
            <a:pPr lvl="1"/>
            <a:r>
              <a:rPr lang="en-US" sz="2625" b="1" dirty="0"/>
              <a:t>Monday through Thursday  	</a:t>
            </a:r>
            <a:r>
              <a:rPr lang="en-US" sz="2625" dirty="0"/>
              <a:t>7:30am to 5pm        Ballroom Foyer</a:t>
            </a:r>
          </a:p>
          <a:p>
            <a:pPr lvl="1"/>
            <a:r>
              <a:rPr lang="en-US" sz="2625" b="1" dirty="0"/>
              <a:t>Friday                                       </a:t>
            </a:r>
            <a:r>
              <a:rPr lang="en-US" sz="2625" dirty="0"/>
              <a:t>7:30am to 12pm     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6424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03170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 dirty="0">
                <a:latin typeface="+mj-lt"/>
              </a:rPr>
              <a:t>2.</a:t>
            </a:r>
            <a:r>
              <a:rPr lang="fr-CA" sz="4800" b="1" dirty="0">
                <a:latin typeface="+mj-lt"/>
              </a:rPr>
              <a:t> Breaks Service</a:t>
            </a:r>
            <a:endParaRPr lang="fr-CA" sz="48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b="1" dirty="0">
                <a:latin typeface="+mj-lt"/>
              </a:rPr>
              <a:t>	</a:t>
            </a:r>
            <a:r>
              <a:rPr lang="x-none" sz="4800" dirty="0">
                <a:latin typeface="+mj-lt"/>
              </a:rPr>
              <a:t>Monday – Thursday </a:t>
            </a:r>
            <a:endParaRPr lang="en-CA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dirty="0">
                <a:latin typeface="+mj-lt"/>
              </a:rPr>
              <a:t>	Great Hall Pre Function Area (7</a:t>
            </a:r>
            <a:r>
              <a:rPr lang="en-CA" sz="4800" baseline="30000" dirty="0">
                <a:latin typeface="+mj-lt"/>
              </a:rPr>
              <a:t>th</a:t>
            </a:r>
            <a:r>
              <a:rPr lang="en-CA" sz="4800" dirty="0">
                <a:latin typeface="+mj-lt"/>
              </a:rPr>
              <a:t> Floor) &amp; Ballroom Foyer (2</a:t>
            </a:r>
            <a:r>
              <a:rPr lang="en-CA" sz="4800" baseline="30000" dirty="0">
                <a:latin typeface="+mj-lt"/>
              </a:rPr>
              <a:t>nd</a:t>
            </a:r>
            <a:r>
              <a:rPr lang="en-CA" sz="4800" dirty="0">
                <a:latin typeface="+mj-lt"/>
              </a:rPr>
              <a:t> Floor)</a:t>
            </a:r>
            <a:endParaRPr lang="en-US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Arrival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7:30 am – 8:30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10:00 am – 11:00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Lunch Service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12:00 pm – 1:30 pm</a:t>
            </a: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Afternoon Coffee/Tea/Sodas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3:00 pm – 4:00 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Please notify serving staff if you have any allergies.</a:t>
            </a:r>
            <a:endParaRPr lang="en-CA" sz="4800" dirty="0">
              <a:latin typeface="+mj-lt"/>
            </a:endParaRPr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9940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49" y="1447800"/>
            <a:ext cx="10972800" cy="47403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25" b="1" dirty="0">
                <a:latin typeface="+mj-lt"/>
              </a:rPr>
              <a:t>3. Lunch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</a:rPr>
              <a:t>	</a:t>
            </a:r>
            <a:r>
              <a:rPr lang="en-US" sz="3000" b="1" dirty="0"/>
              <a:t>Lunch is included for all registered attendees.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Served in 2 locations, the menu will be the same.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Pagoda Restaurant (4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Sala Thai Ballroom (5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/>
              <a:t>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25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5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248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300" b="1" dirty="0">
                <a:latin typeface="+mj-lt"/>
              </a:rPr>
              <a:t>4. Audio Visual &amp; Projectors</a:t>
            </a:r>
          </a:p>
          <a:p>
            <a:pPr marL="711209" lvl="1" indent="0">
              <a:buNone/>
            </a:pPr>
            <a:r>
              <a:rPr lang="en-CA" sz="2700" dirty="0"/>
              <a:t>The Marriott manages the LCD projectors/cables/switch boxes &amp; DA’s. audio &amp; screens</a:t>
            </a:r>
          </a:p>
          <a:p>
            <a:pPr marL="711209" lvl="1" indent="0">
              <a:buNone/>
            </a:pPr>
            <a:r>
              <a:rPr lang="en-CA" sz="2700" dirty="0"/>
              <a:t>If you have any difficulty kindly contact:</a:t>
            </a:r>
          </a:p>
          <a:p>
            <a:pPr marL="1422418" lvl="2" indent="0">
              <a:buNone/>
            </a:pPr>
            <a:r>
              <a:rPr lang="en-CA" sz="2700" dirty="0"/>
              <a:t>Email: </a:t>
            </a:r>
            <a:r>
              <a:rPr lang="en-CA" sz="2700" dirty="0">
                <a:hlinkClick r:id="rId2"/>
              </a:rPr>
              <a:t>dawns@facetoface-events.com</a:t>
            </a:r>
            <a:r>
              <a:rPr lang="en-CA" sz="2700" dirty="0"/>
              <a:t> or Skype: </a:t>
            </a:r>
            <a:r>
              <a:rPr lang="en-CA" sz="2700" dirty="0" err="1"/>
              <a:t>dslykhouse</a:t>
            </a:r>
            <a:endParaRPr lang="en-CA" sz="2700" dirty="0"/>
          </a:p>
          <a:p>
            <a:pPr marL="1422418" lvl="2" indent="0">
              <a:buNone/>
            </a:pPr>
            <a:endParaRPr lang="en-CA" sz="2700" dirty="0"/>
          </a:p>
          <a:p>
            <a:pPr marL="711209" lvl="1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pPr marL="711209" lvl="1" indent="0">
              <a:buNone/>
            </a:pPr>
            <a:r>
              <a:rPr lang="en-CA" sz="2700" dirty="0"/>
              <a:t>IEEE 802 has a limited supply of adapters. </a:t>
            </a:r>
          </a:p>
          <a:p>
            <a:pPr marL="1422418" lvl="2" indent="0">
              <a:buNone/>
            </a:pPr>
            <a:r>
              <a:rPr lang="en-CA" dirty="0"/>
              <a:t>To borrow an adapter please go to IEEE 802 Registration/Information desk located in Ballroom Foyer on the 2</a:t>
            </a:r>
            <a:r>
              <a:rPr lang="en-CA" baseline="30000" dirty="0"/>
              <a:t>nd</a:t>
            </a:r>
            <a:r>
              <a:rPr lang="en-CA" dirty="0"/>
              <a:t> Floor</a:t>
            </a:r>
            <a:r>
              <a:rPr lang="en-CA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9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199"/>
            <a:ext cx="10972800" cy="578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5. Schedule &amp; Meeting Map</a:t>
            </a:r>
          </a:p>
          <a:p>
            <a:r>
              <a:rPr lang="en-US" sz="3000" b="1" dirty="0">
                <a:latin typeface="+mj-lt"/>
                <a:hlinkClick r:id="rId2"/>
              </a:rPr>
              <a:t>http://schedule.802world.com</a:t>
            </a:r>
            <a:endParaRPr lang="en-US" sz="3000" b="1" dirty="0">
              <a:latin typeface="+mj-lt"/>
            </a:endParaRPr>
          </a:p>
          <a:p>
            <a:r>
              <a:rPr lang="en-US" sz="3000" b="1" dirty="0">
                <a:latin typeface="+mj-lt"/>
                <a:hlinkClick r:id="rId3"/>
              </a:rPr>
              <a:t>http://802world.org/plenary/meeting-map/</a:t>
            </a:r>
            <a:r>
              <a:rPr lang="en-US" sz="3000" b="1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3000" b="1" dirty="0">
              <a:latin typeface="+mj-lt"/>
            </a:endParaRPr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6. Tutorials</a:t>
            </a:r>
          </a:p>
          <a:p>
            <a:pPr marL="0" indent="0">
              <a:buNone/>
            </a:pPr>
            <a:r>
              <a:rPr lang="en-CA" sz="2400" dirty="0"/>
              <a:t>Monday November 12, 2018 in the Thai </a:t>
            </a:r>
            <a:r>
              <a:rPr lang="en-CA" sz="2400" dirty="0" err="1"/>
              <a:t>Chitlada</a:t>
            </a:r>
            <a:r>
              <a:rPr lang="en-CA" sz="2400" dirty="0"/>
              <a:t> 1 	Ballroom.</a:t>
            </a:r>
          </a:p>
          <a:p>
            <a:r>
              <a:rPr lang="en-CA" sz="2400" dirty="0"/>
              <a:t>Session #1  6:00 PM – 7:20 </a:t>
            </a:r>
            <a:r>
              <a:rPr lang="en-CA" sz="2400" dirty="0" err="1"/>
              <a:t>PMThz</a:t>
            </a:r>
            <a:r>
              <a:rPr lang="en-CA" sz="2400" dirty="0"/>
              <a:t> Communications</a:t>
            </a:r>
          </a:p>
          <a:p>
            <a:r>
              <a:rPr lang="en-CA" sz="2400" dirty="0"/>
              <a:t>Session #2 7:30 PM – 9:00 </a:t>
            </a:r>
            <a:r>
              <a:rPr lang="en-CA" sz="2400" dirty="0" err="1"/>
              <a:t>PMThe</a:t>
            </a:r>
            <a:r>
              <a:rPr lang="en-CA" sz="2400" dirty="0"/>
              <a:t> new LMSC P&amp;P,WG P&amp;P &amp; how to take good minutes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Details: </a:t>
            </a:r>
            <a:r>
              <a:rPr lang="en-CA" sz="2400" dirty="0">
                <a:hlinkClick r:id="rId4"/>
              </a:rPr>
              <a:t>http://www.ieee802.org/Tutorials.shtml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62784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64193</TotalTime>
  <Words>1212</Words>
  <Application>Microsoft Office PowerPoint</Application>
  <PresentationFormat>Widescreen</PresentationFormat>
  <Paragraphs>322</Paragraphs>
  <Slides>27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- November 2018 - Bangkok</vt:lpstr>
      <vt:lpstr>Abstract</vt:lpstr>
      <vt:lpstr>Monday–  802.11 Opening Plenary</vt:lpstr>
      <vt:lpstr>Important Things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Networking Social</vt:lpstr>
      <vt:lpstr>Required Information for Social</vt:lpstr>
      <vt:lpstr>M3.3  Other WG meeting plans </vt:lpstr>
      <vt:lpstr>M3.4 Meeting Room Locations</vt:lpstr>
      <vt:lpstr>Online Calendar Schedule</vt:lpstr>
      <vt:lpstr>M3.6  II Meeting registration</vt:lpstr>
      <vt:lpstr>M3.7 Recording attendance</vt:lpstr>
      <vt:lpstr>M3.8 Local File Document Server information</vt:lpstr>
      <vt:lpstr>3.9 Next Session reminder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 2018 - Bangkok</dc:title>
  <dc:subject>November 2018</dc:subject>
  <dc:creator>Jon Rosdahl</dc:creator>
  <dc:description>Jon Rosdahl (Qualcomm)</dc:description>
  <cp:lastModifiedBy>Jon Rosdahl</cp:lastModifiedBy>
  <cp:revision>258</cp:revision>
  <cp:lastPrinted>1601-01-01T00:00:00Z</cp:lastPrinted>
  <dcterms:created xsi:type="dcterms:W3CDTF">2014-04-14T10:59:07Z</dcterms:created>
  <dcterms:modified xsi:type="dcterms:W3CDTF">2018-11-12T04:20:24Z</dcterms:modified>
  <cp:category>Report</cp:category>
</cp:coreProperties>
</file>