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8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802.11-18/1676r0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78-04-coex-agenda-for-sep-2018-in-hawaii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Hawaii in Sept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September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Hawaii in Sept </a:t>
            </a:r>
            <a:r>
              <a:rPr lang="en-AU" dirty="0" smtClean="0"/>
              <a:t>2018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  <a:endParaRPr lang="en-AU" dirty="0" smtClean="0"/>
          </a:p>
          <a:p>
            <a:pPr lvl="1"/>
            <a:r>
              <a:rPr lang="en-AU" dirty="0" smtClean="0"/>
              <a:t>Reviewed plans for </a:t>
            </a:r>
            <a:r>
              <a:rPr lang="en-AU" dirty="0" smtClean="0"/>
              <a:t>ETSI BRAN meeting</a:t>
            </a:r>
          </a:p>
          <a:p>
            <a:pPr lvl="2"/>
            <a:r>
              <a:rPr lang="en-AU" dirty="0" smtClean="0"/>
              <a:t>Discussed importance of finishing EN 301 893 to enable 11ax market in Europe </a:t>
            </a:r>
            <a:endParaRPr lang="en-AU" dirty="0" smtClean="0"/>
          </a:p>
          <a:p>
            <a:pPr lvl="2"/>
            <a:r>
              <a:rPr lang="en-AU" dirty="0" smtClean="0"/>
              <a:t>Highlighted importance of EN 301 893-like rules to avoid the very poor coexistence behaviour found in testing of a real “LAA” deployment</a:t>
            </a:r>
          </a:p>
          <a:p>
            <a:pPr lvl="2"/>
            <a:r>
              <a:rPr lang="en-AU" dirty="0" smtClean="0"/>
              <a:t>Reviewed proposed refinements to EN 301 893 to be discussed next week</a:t>
            </a:r>
          </a:p>
          <a:p>
            <a:pPr lvl="2"/>
            <a:r>
              <a:rPr lang="en-AU" dirty="0" smtClean="0"/>
              <a:t>Noted disagreement between approved IEEE 802 position on “blocking energy” and the perspective of many participants; may be resolved in Bangkok</a:t>
            </a:r>
            <a:endParaRPr lang="en-AU" dirty="0" smtClean="0"/>
          </a:p>
          <a:p>
            <a:pPr lvl="1"/>
            <a:r>
              <a:rPr lang="en-AU" dirty="0" smtClean="0"/>
              <a:t>Discussed recent 3GPP </a:t>
            </a:r>
            <a:r>
              <a:rPr lang="en-AU" dirty="0" smtClean="0"/>
              <a:t>RAN activities</a:t>
            </a:r>
            <a:endParaRPr lang="en-AU" dirty="0" smtClean="0"/>
          </a:p>
          <a:p>
            <a:pPr lvl="2"/>
            <a:r>
              <a:rPr lang="en-AU" dirty="0" smtClean="0"/>
              <a:t>Heard report from recent </a:t>
            </a:r>
            <a:r>
              <a:rPr lang="en-AU" dirty="0" smtClean="0"/>
              <a:t>RAN1 meeting, including nascent interest in use of 802.11 preamble with PD/ED mechanism to improve coexistence</a:t>
            </a:r>
          </a:p>
          <a:p>
            <a:pPr lvl="2"/>
            <a:r>
              <a:rPr lang="en-AU" dirty="0" smtClean="0"/>
              <a:t>Considered RAN4 LS reply; however we later learnt that the reply was “withdrawn” this week at the RAN meeting!</a:t>
            </a:r>
          </a:p>
          <a:p>
            <a:pPr lvl="2"/>
            <a:r>
              <a:rPr lang="en-AU" dirty="0" smtClean="0"/>
              <a:t>Noted apparent enthusiasm by RAN to participate in </a:t>
            </a:r>
            <a:r>
              <a:rPr lang="en-AU" dirty="0" err="1" smtClean="0"/>
              <a:t>Coex</a:t>
            </a:r>
            <a:r>
              <a:rPr lang="en-AU" dirty="0" smtClean="0"/>
              <a:t> Workshop; however, determining a location (at IEEE 802 or at 3GPP) may be an issue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Bangkok </a:t>
            </a:r>
            <a:r>
              <a:rPr lang="en-AU" dirty="0" smtClean="0"/>
              <a:t>in </a:t>
            </a:r>
            <a:r>
              <a:rPr lang="en-AU" dirty="0" smtClean="0"/>
              <a:t>Nov 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</a:t>
            </a:r>
            <a:r>
              <a:rPr lang="en-AU" dirty="0" smtClean="0"/>
              <a:t>BRAN meeting </a:t>
            </a:r>
            <a:r>
              <a:rPr lang="en-AU" dirty="0" smtClean="0"/>
              <a:t>results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3GPP activities</a:t>
            </a:r>
          </a:p>
          <a:p>
            <a:pPr lvl="3"/>
            <a:r>
              <a:rPr lang="en-AU" dirty="0" smtClean="0"/>
              <a:t>New reply to LS to RAN4 LS</a:t>
            </a:r>
          </a:p>
          <a:p>
            <a:pPr lvl="3"/>
            <a:r>
              <a:rPr lang="en-AU" dirty="0" smtClean="0"/>
              <a:t>Reply to LS to RAN about Workshop</a:t>
            </a:r>
            <a:endParaRPr lang="en-AU" dirty="0"/>
          </a:p>
          <a:p>
            <a:pPr lvl="2"/>
            <a:r>
              <a:rPr lang="en-AU" dirty="0" smtClean="0"/>
              <a:t>Plan </a:t>
            </a:r>
            <a:r>
              <a:rPr lang="en-AU" dirty="0" err="1" smtClean="0"/>
              <a:t>Coex</a:t>
            </a:r>
            <a:r>
              <a:rPr lang="en-AU" dirty="0" smtClean="0"/>
              <a:t> Workshop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Call </a:t>
            </a:r>
            <a:r>
              <a:rPr lang="en-AU" b="1" dirty="0" smtClean="0">
                <a:solidFill>
                  <a:srgbClr val="FF0000"/>
                </a:solidFill>
              </a:rPr>
              <a:t>to action</a:t>
            </a:r>
          </a:p>
          <a:p>
            <a:pPr lvl="2"/>
            <a:r>
              <a:rPr lang="en-AU" dirty="0" smtClean="0"/>
              <a:t>Coexistence with unlicensed LTE and NR-U is vital for future success of 802.11, in both 5GHz band (where 802.11 is incumbent) &amp; 6GHz band (where the rules might be quite different)</a:t>
            </a:r>
          </a:p>
          <a:p>
            <a:pPr lvl="2"/>
            <a:r>
              <a:rPr lang="en-AU" dirty="0" smtClean="0"/>
              <a:t>If you care then you need to get involved; leaving it to a few individuals or a few companies may lead to an undesirable result!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Topics (and submissions) are </a:t>
            </a:r>
            <a:r>
              <a:rPr lang="en-AU" dirty="0" smtClean="0">
                <a:solidFill>
                  <a:srgbClr val="FF0000"/>
                </a:solidFill>
              </a:rPr>
              <a:t>particularly requested </a:t>
            </a:r>
            <a:r>
              <a:rPr lang="en-AU" dirty="0">
                <a:solidFill>
                  <a:srgbClr val="FF0000"/>
                </a:solidFill>
              </a:rPr>
              <a:t>for the </a:t>
            </a:r>
            <a:r>
              <a:rPr lang="en-AU" dirty="0" err="1">
                <a:solidFill>
                  <a:srgbClr val="FF0000"/>
                </a:solidFill>
              </a:rPr>
              <a:t>Coex</a:t>
            </a:r>
            <a:r>
              <a:rPr lang="en-AU" dirty="0">
                <a:solidFill>
                  <a:srgbClr val="FF0000"/>
                </a:solidFill>
              </a:rPr>
              <a:t> Workshop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385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802.11 Coexistence SC closing report in Hawaii in Sept 2018</vt:lpstr>
      <vt:lpstr>IEEE 802.11 Coexistence SC achieved its goals as an effective discussion forum for coexistence issues</vt:lpstr>
      <vt:lpstr>IEEE 802.11 Coexistence SC will continue its work in  Bangkok in Nov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2018-09-14T03:36:48Z</dcterms:modified>
</cp:coreProperties>
</file>