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2" r:id="rId3"/>
    <p:sldId id="293" r:id="rId4"/>
    <p:sldId id="304" r:id="rId5"/>
    <p:sldId id="303" r:id="rId6"/>
    <p:sldId id="302" r:id="rId7"/>
    <p:sldId id="290" r:id="rId8"/>
    <p:sldId id="296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08" y="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492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9199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00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September</a:t>
            </a:r>
            <a:r>
              <a:rPr lang="en-US" sz="1800" b="1" dirty="0"/>
              <a:t> 2018	doc.: IEEE 802.11-18/1673r0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(Ruckus/ARRIS)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382-06-0arc-arc-sc-agenda-sept-2018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1641-00-0arc-discussion-on-wur-802-11ba-nomenclature.pptx" TargetMode="External"/><Relationship Id="rId5" Type="http://schemas.openxmlformats.org/officeDocument/2006/relationships/hyperlink" Target="https://mentor.ieee.org/802.11/dcn/18/11-18-1020-05-0arc-discussion-on-wur-802-11ba-states.pptx" TargetMode="External"/><Relationship Id="rId4" Type="http://schemas.openxmlformats.org/officeDocument/2006/relationships/hyperlink" Target="https://mentor.ieee.org/802.11/dcn/18/11-18-1494-02-00ba-overview-of-802-11-ba-power-management-in-d0-4.ppt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671-00-0arc-notes-for-response-to-wba-liaison-on-mac-address-randomization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2018-09-13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7934273"/>
              </p:ext>
            </p:extLst>
          </p:nvPr>
        </p:nvGraphicFramePr>
        <p:xfrm>
          <a:off x="519113" y="2286000"/>
          <a:ext cx="7613650" cy="264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5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86000"/>
                        <a:ext cx="7613650" cy="2646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September 2018 Meeting in Waikoloa, HI, USA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43434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11-18/1382r6</a:t>
            </a:r>
            <a:r>
              <a:rPr lang="en-US" dirty="0"/>
              <a:t> </a:t>
            </a:r>
            <a:endParaRPr lang="en-US" b="0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11ba architecture implications</a:t>
            </a:r>
          </a:p>
          <a:p>
            <a:pPr lvl="1">
              <a:spcBef>
                <a:spcPts val="0"/>
              </a:spcBef>
            </a:pPr>
            <a:r>
              <a:rPr lang="en-US" dirty="0"/>
              <a:t>Thank you to </a:t>
            </a:r>
            <a:r>
              <a:rPr lang="en-US" dirty="0" err="1"/>
              <a:t>TGba</a:t>
            </a:r>
            <a:r>
              <a:rPr lang="en-US" dirty="0"/>
              <a:t> experts that attended our meeting!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Reviewed overview of 11ba intended operation (</a:t>
            </a:r>
            <a:r>
              <a:rPr lang="en-US" dirty="0">
                <a:hlinkClick r:id="rId4"/>
              </a:rPr>
              <a:t>11-18/1494r2</a:t>
            </a:r>
            <a:r>
              <a:rPr lang="en-US" dirty="0"/>
              <a:t>)</a:t>
            </a:r>
          </a:p>
          <a:p>
            <a:pPr lvl="1">
              <a:spcBef>
                <a:spcPts val="0"/>
              </a:spcBef>
            </a:pPr>
            <a:r>
              <a:rPr lang="en-US" dirty="0"/>
              <a:t>Agreed to review ARC’s summary of 11ba behavior document (</a:t>
            </a:r>
            <a:r>
              <a:rPr lang="en-US" dirty="0">
                <a:hlinkClick r:id="rId5"/>
              </a:rPr>
              <a:t>11-18/1020r5</a:t>
            </a:r>
            <a:r>
              <a:rPr lang="en-US" dirty="0"/>
              <a:t>), off-line, with this overview in mind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Reviewed some proposed nomenclature (</a:t>
            </a:r>
            <a:r>
              <a:rPr lang="en-US" dirty="0">
                <a:hlinkClick r:id="rId6"/>
              </a:rPr>
              <a:t>11-18/1641r0</a:t>
            </a:r>
            <a:r>
              <a:rPr lang="en-US" dirty="0"/>
              <a:t>).  No significant disagreement with concepts, but need more discussion on whether changes to 11ba’s nomenclature is really needed, to capture these concepts.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agreement yet on whether a “WUR capable non-AP device” is 1 STA or 2 collated STAs.</a:t>
            </a:r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21654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WBA liaison on MAC Address randomization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Reviewed liaison, and noted some comments at the high-level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Reviewed detailed list of their concerns, noted our responses:</a:t>
            </a:r>
          </a:p>
          <a:p>
            <a:pPr lvl="2">
              <a:spcBef>
                <a:spcPts val="0"/>
              </a:spcBef>
            </a:pPr>
            <a:r>
              <a:rPr lang="en-US" dirty="0"/>
              <a:t>Raw notes are here: </a:t>
            </a:r>
            <a:r>
              <a:rPr lang="en-US" dirty="0">
                <a:hlinkClick r:id="rId3"/>
              </a:rPr>
              <a:t>11-18/1671r0</a:t>
            </a:r>
            <a:r>
              <a:rPr lang="en-US" dirty="0"/>
              <a:t> </a:t>
            </a:r>
          </a:p>
          <a:p>
            <a:pPr lvl="2">
              <a:spcBef>
                <a:spcPts val="0"/>
              </a:spcBef>
            </a:pPr>
            <a:r>
              <a:rPr lang="en-US" dirty="0"/>
              <a:t>Got through about ¾ of the scenarios they listed</a:t>
            </a:r>
          </a:p>
          <a:p>
            <a:pPr lvl="2">
              <a:spcBef>
                <a:spcPts val="0"/>
              </a:spcBef>
            </a:pPr>
            <a:r>
              <a:rPr lang="en-US" dirty="0"/>
              <a:t>Some are probably in 802.11’s scope to investigate solutions</a:t>
            </a:r>
          </a:p>
          <a:p>
            <a:pPr lvl="2">
              <a:spcBef>
                <a:spcPts val="0"/>
              </a:spcBef>
            </a:pPr>
            <a:r>
              <a:rPr lang="en-US" dirty="0"/>
              <a:t>Some are out of our scope (higher layer protocol/application has to solve the issue) – these are mostly of the form “Stop using a MAC Address as a unique identifier for a device or user.”</a:t>
            </a:r>
          </a:p>
          <a:p>
            <a:pPr lvl="2">
              <a:spcBef>
                <a:spcPts val="0"/>
              </a:spcBef>
            </a:pPr>
            <a:r>
              <a:rPr lang="en-US" dirty="0"/>
              <a:t>Will continue on a teleconference, and in November, to complete response and next steps.</a:t>
            </a:r>
          </a:p>
          <a:p>
            <a:pPr>
              <a:spcBef>
                <a:spcPts val="0"/>
              </a:spcBef>
            </a:pPr>
            <a:r>
              <a:rPr lang="en-US" dirty="0"/>
              <a:t>“What is an ESS?”</a:t>
            </a:r>
          </a:p>
          <a:p>
            <a:pPr lvl="1">
              <a:spcBef>
                <a:spcPts val="0"/>
              </a:spcBef>
            </a:pPr>
            <a:r>
              <a:rPr lang="en-US" dirty="0"/>
              <a:t>Continued discussion on 7 possible concepts</a:t>
            </a:r>
          </a:p>
          <a:p>
            <a:pPr lvl="1">
              <a:spcBef>
                <a:spcPts val="0"/>
              </a:spcBef>
            </a:pPr>
            <a:r>
              <a:rPr lang="en-US" dirty="0"/>
              <a:t>High-level view is that 3 of these are in the Standard, 1 needs to be added, and 3 are out of scope.  Also 1 (HESS) needs to be updated to match actual use (things have changed since original 802.21 concepts)</a:t>
            </a:r>
          </a:p>
          <a:p>
            <a:pPr lvl="1">
              <a:spcBef>
                <a:spcPts val="0"/>
              </a:spcBef>
            </a:pPr>
            <a:r>
              <a:rPr lang="en-US" dirty="0"/>
              <a:t>This is close to completion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756037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 – or not …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4876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MLME-RESET, versus MLME-JOIN and MLME-START</a:t>
            </a:r>
          </a:p>
          <a:p>
            <a:pPr lvl="1">
              <a:spcBef>
                <a:spcPts val="0"/>
              </a:spcBef>
            </a:pPr>
            <a:r>
              <a:rPr lang="en-US" dirty="0"/>
              <a:t>Didn’t have time.  Will carry over to November session.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AP/DS/Portal architecture, 802/802.1 mappings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progress this session.</a:t>
            </a:r>
          </a:p>
          <a:p>
            <a:pPr lvl="1">
              <a:spcBef>
                <a:spcPts val="0"/>
              </a:spcBef>
            </a:pPr>
            <a:r>
              <a:rPr lang="en-US" dirty="0"/>
              <a:t>Need to consolidate agreements, and provide input to </a:t>
            </a:r>
            <a:r>
              <a:rPr lang="en-US" dirty="0" err="1"/>
              <a:t>REVmd</a:t>
            </a:r>
            <a:r>
              <a:rPr lang="en-US" dirty="0"/>
              <a:t>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IETF/802 coordination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Reviewed with Peter Yee.  No action needed this session.  Although RTA might want to consider IETF’s </a:t>
            </a:r>
            <a:r>
              <a:rPr lang="en-US" dirty="0" err="1"/>
              <a:t>DetNet</a:t>
            </a:r>
            <a:r>
              <a:rPr lang="en-US" dirty="0"/>
              <a:t> work.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 err="1"/>
              <a:t>TGax</a:t>
            </a:r>
            <a:r>
              <a:rPr lang="en-US" dirty="0"/>
              <a:t> subclause 10.2 and Figure 10-1</a:t>
            </a:r>
          </a:p>
          <a:p>
            <a:pPr lvl="1">
              <a:spcBef>
                <a:spcPts val="0"/>
              </a:spcBef>
            </a:pPr>
            <a:r>
              <a:rPr lang="en-US" dirty="0"/>
              <a:t>Checked on D3.0 version – looks okay.  No relevant comments received on D3.0 ballot.</a:t>
            </a:r>
          </a:p>
          <a:p>
            <a:pPr lvl="1"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988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 – monitor items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802.1AS-rev use of Fine Timing Measurement</a:t>
            </a:r>
          </a:p>
          <a:p>
            <a:pPr lvl="1">
              <a:spcBef>
                <a:spcPts val="0"/>
              </a:spcBef>
            </a:pPr>
            <a:r>
              <a:rPr lang="en-US" dirty="0"/>
              <a:t>Our previous inputs have been incorporated.  Continue to monitor.</a:t>
            </a:r>
          </a:p>
          <a:p>
            <a:pPr lvl="1">
              <a:spcBef>
                <a:spcPts val="0"/>
              </a:spcBef>
            </a:pPr>
            <a:r>
              <a:rPr lang="en-US" dirty="0"/>
              <a:t>Being worked directly by 802.11 experts, with 802.1AS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Noted status of IEEE 1588 mapping to IEEE 802.11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changes.  Ongoing balloting.  No action needed.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Related activity: 802.1AS </a:t>
            </a:r>
            <a:r>
              <a:rPr lang="en-US" dirty="0" err="1"/>
              <a:t>REVision</a:t>
            </a:r>
            <a:r>
              <a:rPr lang="en-US" dirty="0"/>
              <a:t> use of FTM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Noted other IEEE 802 activities relevant to 802.11/ARC</a:t>
            </a:r>
          </a:p>
          <a:p>
            <a:pPr lvl="1"/>
            <a:r>
              <a:rPr lang="en-US" altLang="en-US" dirty="0"/>
              <a:t>802.1AC is now published</a:t>
            </a:r>
          </a:p>
          <a:p>
            <a:pPr lvl="1"/>
            <a:r>
              <a:rPr lang="en-US" altLang="en-US" dirty="0"/>
              <a:t>802.1Q-2018 is now published</a:t>
            </a:r>
          </a:p>
          <a:p>
            <a:pPr lvl="1"/>
            <a:r>
              <a:rPr lang="en-US" altLang="en-US" dirty="0"/>
              <a:t>802c is now published</a:t>
            </a:r>
          </a:p>
          <a:p>
            <a:pPr lvl="1"/>
            <a:r>
              <a:rPr lang="en-US" altLang="en-US" dirty="0"/>
              <a:t>802.1CQ has started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816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Oct 11 (Thursday) at Noon ET, for 1.5 hours.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Topic: Continued review of WBA liaison on MAC Address Randomization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solidFill>
                  <a:srgbClr val="FF0000"/>
                </a:solidFill>
              </a:rPr>
              <a:t>All WG members with interest are invited to attend/send submissions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 err="1"/>
              <a:t>Nvember</a:t>
            </a:r>
            <a:r>
              <a:rPr lang="en-US" dirty="0"/>
              <a:t> 2018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Three standalone meeting slots planned:</a:t>
            </a:r>
          </a:p>
          <a:p>
            <a:pPr marL="684213">
              <a:lnSpc>
                <a:spcPct val="90000"/>
              </a:lnSpc>
            </a:pPr>
            <a:r>
              <a:rPr lang="en-US" dirty="0">
                <a:solidFill>
                  <a:srgbClr val="000000"/>
                </a:solidFill>
              </a:rPr>
              <a:t>Discussion of 11ba architecture modeling and implications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Consider other “split” PHYs (?), depending on direction of discussion on </a:t>
            </a:r>
            <a:r>
              <a:rPr lang="en-US" dirty="0" err="1"/>
              <a:t>TGba</a:t>
            </a:r>
            <a:r>
              <a:rPr lang="en-US" dirty="0"/>
              <a:t> – perhaps LC, 28 GHz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Complete WBA liaison response on MAC Address randomization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“What is an ESS?” and DS/AP/Portal architecture discussions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MLME-RESET, versus MLME-JOIN and MLME-START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Status updates on other IETF work, IEEE 1588 work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NEW: Multiple MAC Addresses (and IPv6), “Multiple radios”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NEW: System architecture views for common use scenarios</a:t>
            </a:r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7846</TotalTime>
  <Words>730</Words>
  <Application>Microsoft Office PowerPoint</Application>
  <PresentationFormat>On-screen Show (4:3)</PresentationFormat>
  <Paragraphs>104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Times New Roman</vt:lpstr>
      <vt:lpstr>802-11-Submission</vt:lpstr>
      <vt:lpstr>Document</vt:lpstr>
      <vt:lpstr>ARC Closing Report </vt:lpstr>
      <vt:lpstr>Abstract</vt:lpstr>
      <vt:lpstr>Work Completed</vt:lpstr>
      <vt:lpstr>Work Completed (cont)</vt:lpstr>
      <vt:lpstr>Work Completed (cont) – or not …</vt:lpstr>
      <vt:lpstr>Work Completed (cont) – monitor items</vt:lpstr>
      <vt:lpstr>Teleconference(s)</vt:lpstr>
      <vt:lpstr>Nvember 2018 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 Hamilton</cp:lastModifiedBy>
  <cp:revision>272</cp:revision>
  <cp:lastPrinted>1998-02-10T13:28:06Z</cp:lastPrinted>
  <dcterms:created xsi:type="dcterms:W3CDTF">2009-07-15T16:38:20Z</dcterms:created>
  <dcterms:modified xsi:type="dcterms:W3CDTF">2018-09-14T03:12:36Z</dcterms:modified>
</cp:coreProperties>
</file>