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83" r:id="rId5"/>
    <p:sldId id="273" r:id="rId6"/>
    <p:sldId id="285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89228" autoAdjust="0"/>
  </p:normalViewPr>
  <p:slideViewPr>
    <p:cSldViewPr>
      <p:cViewPr varScale="1">
        <p:scale>
          <a:sx n="79" d="100"/>
          <a:sy n="79" d="100"/>
        </p:scale>
        <p:origin x="-16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4189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802.11-18</a:t>
            </a:r>
            <a:r>
              <a:rPr lang="en-US" sz="1800" b="1" dirty="0" smtClean="0"/>
              <a:t>/1672r0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September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mentor.ieee.org/802.11/dcn/18/11-18-1373-05-00ax-tgax-september-2018-meeting-agenda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September 2018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September 2018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2018-09-13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" name="Document" r:id="rId5" imgW="8610834" imgH="2617202" progId="Word.Document.8">
                  <p:embed/>
                </p:oleObj>
              </mc:Choice>
              <mc:Fallback>
                <p:oleObj name="Document" r:id="rId5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September 2018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September 2018 session.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572000"/>
          </a:xfrm>
        </p:spPr>
        <p:txBody>
          <a:bodyPr/>
          <a:lstStyle/>
          <a:p>
            <a:r>
              <a:rPr lang="en-CA" sz="2000" dirty="0" smtClean="0"/>
              <a:t>The TG approved resolutions to 500+ technical comments.</a:t>
            </a:r>
          </a:p>
          <a:p>
            <a:r>
              <a:rPr lang="en-CA" sz="2000" dirty="0" smtClean="0"/>
              <a:t>The plan is to have draft D4.0 ready for recirculation after November </a:t>
            </a:r>
            <a:r>
              <a:rPr lang="en-CA" sz="2000" dirty="0" smtClean="0"/>
              <a:t>meeting</a:t>
            </a:r>
          </a:p>
          <a:p>
            <a:r>
              <a:rPr lang="en-CA" sz="2000" dirty="0" smtClean="0"/>
              <a:t>The TG reviewed a number of submissions on 6 GHz discovery and management. More discussion is needed to reach consensus. </a:t>
            </a:r>
          </a:p>
          <a:p>
            <a:r>
              <a:rPr lang="en-CA" sz="2000" dirty="0" smtClean="0"/>
              <a:t>The TG revisited the coexistence issues with members from 802.15 and 802.18. </a:t>
            </a:r>
            <a:endParaRPr lang="en-CA" sz="2000" dirty="0" smtClean="0"/>
          </a:p>
          <a:p>
            <a:r>
              <a:rPr lang="en-CA" sz="2000" dirty="0" smtClean="0"/>
              <a:t>The TG is planning a 3-day ad hoc meeting in Shenzhen, China the week before the November F2F meeting on November 7-9.  The PHY ad hoc has a 2-day meeting on November 8-9.</a:t>
            </a:r>
          </a:p>
          <a:p>
            <a:r>
              <a:rPr lang="en-CA" dirty="0" smtClean="0"/>
              <a:t>The agenda is available at</a:t>
            </a:r>
            <a:r>
              <a:rPr lang="en-CA" dirty="0"/>
              <a:t>: </a:t>
            </a:r>
            <a:endParaRPr lang="en-CA" sz="2000" dirty="0"/>
          </a:p>
          <a:p>
            <a:pPr lvl="1"/>
            <a:r>
              <a:rPr lang="en-CA" sz="1800" dirty="0">
                <a:hlinkClick r:id="rId3"/>
              </a:rPr>
              <a:t>https://mentor.ieee.org/802.11/dcn/18/11-18-1373-05-00ax-tgax-september-2018-meeting-</a:t>
            </a:r>
            <a:r>
              <a:rPr lang="en-CA" sz="1800" dirty="0" smtClean="0">
                <a:hlinkClick r:id="rId3"/>
              </a:rPr>
              <a:t>agenda.pptx</a:t>
            </a:r>
            <a:r>
              <a:rPr lang="en-CA" sz="1800" dirty="0" smtClean="0"/>
              <a:t> </a:t>
            </a:r>
            <a:endParaRPr lang="en-CA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September 2018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2018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Complete the resolution of comments received on draft D3.0, generate draft D4.0, and go to recirculation ballot.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800" dirty="0" smtClean="0"/>
              <a:t>10:00 -12:00 ET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Thursday September 20 – approved in July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Thursday Oct</a:t>
            </a:r>
            <a:r>
              <a:rPr lang="en-US" sz="2400" dirty="0"/>
              <a:t>. 4, Oct. 18, Nov. 1 </a:t>
            </a:r>
            <a:endParaRPr lang="en-US" sz="2400" dirty="0" smtClean="0">
              <a:solidFill>
                <a:schemeClr val="accent1"/>
              </a:solidFill>
            </a:endParaRPr>
          </a:p>
          <a:p>
            <a:pPr>
              <a:buFont typeface="Arial"/>
              <a:buChar char="•"/>
            </a:pPr>
            <a:r>
              <a:rPr lang="en-US" sz="2800" dirty="0" smtClean="0"/>
              <a:t>20:00 – 22:00 ET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Thursday </a:t>
            </a:r>
            <a:r>
              <a:rPr lang="en-US" sz="2400" dirty="0"/>
              <a:t>September 27, Oct.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47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2938</TotalTime>
  <Words>377</Words>
  <Application>Microsoft Macintosh PowerPoint</Application>
  <PresentationFormat>On-screen Show (4:3)</PresentationFormat>
  <Paragraphs>52</Paragraphs>
  <Slides>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802-11-Submission</vt:lpstr>
      <vt:lpstr>Custom Design</vt:lpstr>
      <vt:lpstr>Document</vt:lpstr>
      <vt:lpstr>TGax September 2018 Closing Report</vt:lpstr>
      <vt:lpstr>Abstract</vt:lpstr>
      <vt:lpstr>Work Completed</vt:lpstr>
      <vt:lpstr>November 2018 Goals</vt:lpstr>
      <vt:lpstr>Telecons</vt:lpstr>
    </vt:vector>
  </TitlesOfParts>
  <Company>Nortel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 Aboul-Magd</cp:lastModifiedBy>
  <cp:revision>417</cp:revision>
  <cp:lastPrinted>1998-02-10T13:28:06Z</cp:lastPrinted>
  <dcterms:created xsi:type="dcterms:W3CDTF">2008-11-13T20:03:38Z</dcterms:created>
  <dcterms:modified xsi:type="dcterms:W3CDTF">2018-09-14T01:57:31Z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