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6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>
      <p:cViewPr varScale="1">
        <p:scale>
          <a:sx n="76" d="100"/>
          <a:sy n="76" d="100"/>
        </p:scale>
        <p:origin x="76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Nov. 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20118-11-15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657289"/>
              </p:ext>
            </p:extLst>
          </p:nvPr>
        </p:nvGraphicFramePr>
        <p:xfrm>
          <a:off x="186537" y="3119301"/>
          <a:ext cx="8777951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5" imgW="10797356" imgH="2534496" progId="Word.Document.8">
                  <p:embed/>
                </p:oleObj>
              </mc:Choice>
              <mc:Fallback>
                <p:oleObj name="Document" r:id="rId5" imgW="1079735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7" y="3119301"/>
                        <a:ext cx="8777951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Nov.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Bangkok, Nov. 2018 meeting.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0146"/>
            <a:ext cx="8280920" cy="4674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Published a new draft, P802.11az D0.5.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Reviewed a total of 23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Resolved 184 technical comments, roughly similar number remain for resolution during Jan. 2019 meeting in anticipation of the Initial WG ballot target.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Assigned ~100 remaining comments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is on track for Initial WG ballot coming out of Jan. meeting.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 smtClean="0"/>
              <a:t>Goals For Jan.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31683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 draft 0.6 of P802.11az in anticipation of initial WG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Continue comment resolution of remaining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 of amendment text target at improving draft quality.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Commence Initial WG ballot coming out of </a:t>
            </a:r>
            <a:r>
              <a:rPr lang="en-US" b="0" smtClean="0"/>
              <a:t>January meeting.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/>
              <a:t>Dec. 12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(Wed.) 12:00 PM ET, 1:30 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/>
              <a:t>Dec. 19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(Wed.) 12:00 PM ET, 1:30 </a:t>
            </a:r>
            <a:r>
              <a:rPr lang="en-US" altLang="en-US" b="0" dirty="0" err="1"/>
              <a:t>hr</a:t>
            </a: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Nov.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255</Words>
  <Application>Microsoft Office PowerPoint</Application>
  <PresentationFormat>On-screen Show (4:3)</PresentationFormat>
  <Paragraphs>46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Nov. Closing Report</vt:lpstr>
      <vt:lpstr>Abstract</vt:lpstr>
      <vt:lpstr>TG Status And Work Completed</vt:lpstr>
      <vt:lpstr>Goals For Jan.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35</cp:revision>
  <cp:lastPrinted>1601-01-01T00:00:00Z</cp:lastPrinted>
  <dcterms:created xsi:type="dcterms:W3CDTF">2014-04-14T10:59:07Z</dcterms:created>
  <dcterms:modified xsi:type="dcterms:W3CDTF">2018-11-15T12:07:27Z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9bc6ddde-cd4a-4699-a1d7-c570fee086de</vt:lpwstr>
  </property>
  <property fmtid="{D5CDD505-2E9C-101B-9397-08002B2CF9AE}" pid="3" name="CTP_TimeStamp">
    <vt:lpwstr>2018-11-15 12:07:12Z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