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282" r:id="rId21"/>
    <p:sldId id="283" r:id="rId22"/>
    <p:sldId id="319" r:id="rId23"/>
    <p:sldId id="321" r:id="rId24"/>
    <p:sldId id="322" r:id="rId25"/>
    <p:sldId id="317" r:id="rId26"/>
    <p:sldId id="318" r:id="rId27"/>
    <p:sldId id="323" r:id="rId28"/>
    <p:sldId id="284" r:id="rId29"/>
    <p:sldId id="314" r:id="rId30"/>
    <p:sldId id="315" r:id="rId31"/>
    <p:sldId id="286" r:id="rId32"/>
    <p:sldId id="285" r:id="rId33"/>
    <p:sldId id="287" r:id="rId34"/>
    <p:sldId id="288" r:id="rId35"/>
    <p:sldId id="299" r:id="rId36"/>
    <p:sldId id="300" r:id="rId37"/>
    <p:sldId id="291" r:id="rId38"/>
    <p:sldId id="292" r:id="rId39"/>
    <p:sldId id="301" r:id="rId40"/>
    <p:sldId id="302" r:id="rId41"/>
    <p:sldId id="293" r:id="rId42"/>
    <p:sldId id="294" r:id="rId43"/>
    <p:sldId id="303" r:id="rId44"/>
    <p:sldId id="304" r:id="rId45"/>
    <p:sldId id="295" r:id="rId46"/>
    <p:sldId id="296" r:id="rId47"/>
    <p:sldId id="305" r:id="rId48"/>
    <p:sldId id="306" r:id="rId49"/>
    <p:sldId id="297" r:id="rId50"/>
    <p:sldId id="298" r:id="rId51"/>
    <p:sldId id="307" r:id="rId52"/>
    <p:sldId id="308" r:id="rId53"/>
    <p:sldId id="309" r:id="rId54"/>
    <p:sldId id="310" r:id="rId55"/>
    <p:sldId id="311" r:id="rId56"/>
    <p:sldId id="313" r:id="rId57"/>
    <p:sldId id="289" r:id="rId58"/>
    <p:sldId id="290" r:id="rId59"/>
    <p:sldId id="312" r:id="rId60"/>
    <p:sldId id="259" r:id="rId61"/>
    <p:sldId id="260" r:id="rId62"/>
    <p:sldId id="261" r:id="rId63"/>
    <p:sldId id="262" r:id="rId64"/>
    <p:sldId id="263" r:id="rId65"/>
    <p:sldId id="264"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58" autoAdjust="0"/>
    <p:restoredTop sz="94660"/>
  </p:normalViewPr>
  <p:slideViewPr>
    <p:cSldViewPr>
      <p:cViewPr>
        <p:scale>
          <a:sx n="75" d="100"/>
          <a:sy n="75" d="100"/>
        </p:scale>
        <p:origin x="570"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802.11-18/1667r2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09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smtClean="0"/>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r>
              <a:rPr lang="en-US" altLang="en-US" b="0" dirty="0" smtClean="0"/>
              <a:t>.</a:t>
            </a:r>
          </a:p>
          <a:p>
            <a:pPr algn="just">
              <a:spcBef>
                <a:spcPct val="20000"/>
              </a:spcBef>
              <a:buFontTx/>
              <a:buChar char="•"/>
            </a:pPr>
            <a:r>
              <a:rPr lang="en-US" altLang="en-US" b="0" dirty="0" smtClean="0"/>
              <a:t>Other submissions.</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748910"/>
              </p:ext>
            </p:extLst>
          </p:nvPr>
        </p:nvGraphicFramePr>
        <p:xfrm>
          <a:off x="1564218" y="1556792"/>
          <a:ext cx="8458200" cy="4327968"/>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smtClean="0"/>
                        <a:t>Amendment</a:t>
                      </a:r>
                      <a:r>
                        <a:rPr lang="en-US" sz="1600" baseline="0" smtClean="0"/>
                        <a:t> text</a:t>
                      </a:r>
                      <a:endParaRPr lang="en-US" sz="160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endParaRPr lang="en-US" sz="1600" dirty="0" smtClean="0"/>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pPr marL="0" algn="l" defTabSz="914400" rtl="0" eaLnBrk="1" latinLnBrk="0" hangingPunct="1"/>
                      <a:r>
                        <a:rPr lang="en-US" sz="1600" strike="noStrike" kern="120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2067263"/>
              </p:ext>
            </p:extLst>
          </p:nvPr>
        </p:nvGraphicFramePr>
        <p:xfrm>
          <a:off x="1564218" y="1556792"/>
          <a:ext cx="8458200" cy="4876576"/>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a:t>
            </a:r>
            <a:r>
              <a:rPr lang="en-US" dirty="0" smtClean="0"/>
              <a:t>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a:t>
            </a:r>
            <a:r>
              <a:rPr lang="en-US" altLang="en-US" dirty="0" smtClean="0">
                <a:solidFill>
                  <a:schemeClr val="tx2"/>
                </a:solidFill>
              </a:rPr>
              <a:t>Hoc </a:t>
            </a:r>
            <a:r>
              <a:rPr lang="en-US" altLang="en-US" dirty="0" smtClean="0">
                <a:solidFill>
                  <a:schemeClr val="tx2"/>
                </a:solidFill>
              </a:rPr>
              <a:t>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t>
            </a:r>
            <a:r>
              <a:rPr lang="en-US" dirty="0" smtClean="0"/>
              <a:t>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77369088"/>
              </p:ext>
            </p:extLst>
          </p:nvPr>
        </p:nvGraphicFramePr>
        <p:xfrm>
          <a:off x="551384" y="2060848"/>
          <a:ext cx="9649072" cy="1981768"/>
        </p:xfrm>
        <a:graphic>
          <a:graphicData uri="http://schemas.openxmlformats.org/drawingml/2006/table">
            <a:tbl>
              <a:tblPr firstRow="1" bandRow="1">
                <a:tableStyleId>{21E4AEA4-8DFA-4A89-87EB-49C32662AFE0}</a:tableStyleId>
              </a:tblPr>
              <a:tblGrid>
                <a:gridCol w="1440160"/>
                <a:gridCol w="1800200"/>
                <a:gridCol w="3311514"/>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10160984"/>
              </p:ext>
            </p:extLst>
          </p:nvPr>
        </p:nvGraphicFramePr>
        <p:xfrm>
          <a:off x="929217" y="1628800"/>
          <a:ext cx="9649072" cy="4450576"/>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a:t>
                      </a:r>
                      <a:r>
                        <a:rPr lang="en-US" sz="1400" dirty="0" smtClean="0"/>
                        <a:t>needed (25min)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Sep. 2018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dirty="0" smtClean="0"/>
                        <a:t>11-18-1732</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Oct. 10</a:t>
                      </a:r>
                      <a:r>
                        <a:rPr lang="en-US" sz="1400" baseline="30000" dirty="0" smtClean="0"/>
                        <a:t>th</a:t>
                      </a:r>
                      <a:r>
                        <a:rPr lang="en-US" sz="1400" dirty="0" smtClean="0"/>
                        <a:t> </a:t>
                      </a:r>
                      <a:r>
                        <a:rPr lang="en-US" sz="1400" dirty="0" err="1" smtClean="0"/>
                        <a:t>Telecon</a:t>
                      </a:r>
                      <a:r>
                        <a:rPr lang="en-US" sz="1400" dirty="0" smtClean="0"/>
                        <a:t> minutes</a:t>
                      </a:r>
                      <a:endParaRPr lang="en-US" sz="1400" dirty="0"/>
                    </a:p>
                  </a:txBody>
                  <a:tcPr marT="45712" marB="45712"/>
                </a:tc>
                <a:tc>
                  <a:txBody>
                    <a:bodyPr/>
                    <a:lstStyle/>
                    <a:p>
                      <a:r>
                        <a:rPr lang="en-US" sz="1400" dirty="0" err="1" smtClean="0"/>
                        <a:t>Telecon</a:t>
                      </a:r>
                      <a:r>
                        <a:rPr lang="en-US" sz="1400" dirty="0" smtClean="0"/>
                        <a:t> minutes</a:t>
                      </a:r>
                      <a:endParaRPr lang="en-US" sz="1400" dirty="0"/>
                    </a:p>
                  </a:txBody>
                  <a:tcPr marT="45712" marB="45712"/>
                </a:tc>
                <a:tc>
                  <a:txBody>
                    <a:bodyPr/>
                    <a:lstStyle/>
                    <a:p>
                      <a:r>
                        <a:rPr lang="en-US" sz="1400" dirty="0" smtClean="0"/>
                        <a:t>2 </a:t>
                      </a:r>
                      <a:r>
                        <a:rPr lang="en-US" sz="1400" dirty="0" smtClean="0"/>
                        <a:t>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11-18-1860</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Roy Want</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Nov. 2</a:t>
                      </a:r>
                      <a:r>
                        <a:rPr lang="en-US" sz="1400" strike="noStrike" kern="1200" baseline="30000" dirty="0" smtClean="0">
                          <a:solidFill>
                            <a:schemeClr val="dk1"/>
                          </a:solidFill>
                          <a:latin typeface="+mn-lt"/>
                          <a:ea typeface="+mn-ea"/>
                          <a:cs typeface="+mn-cs"/>
                        </a:rPr>
                        <a:t>nd</a:t>
                      </a:r>
                      <a:r>
                        <a:rPr lang="en-US" sz="1400" strike="noStrike" kern="1200" dirty="0" smtClean="0">
                          <a:solidFill>
                            <a:schemeClr val="dk1"/>
                          </a:solidFill>
                          <a:latin typeface="+mn-lt"/>
                          <a:ea typeface="+mn-ea"/>
                          <a:cs typeface="+mn-cs"/>
                        </a:rPr>
                        <a:t> </a:t>
                      </a:r>
                      <a:r>
                        <a:rPr lang="en-US" sz="1400" strike="noStrike" kern="1200" dirty="0" err="1" smtClean="0">
                          <a:solidFill>
                            <a:schemeClr val="dk1"/>
                          </a:solidFill>
                          <a:latin typeface="+mn-lt"/>
                          <a:ea typeface="+mn-ea"/>
                          <a:cs typeface="+mn-cs"/>
                        </a:rPr>
                        <a:t>Telecon</a:t>
                      </a:r>
                      <a:r>
                        <a:rPr lang="en-US" sz="1400" strike="noStrike" kern="1200" baseline="0" dirty="0" smtClean="0">
                          <a:solidFill>
                            <a:schemeClr val="dk1"/>
                          </a:solidFill>
                          <a:latin typeface="+mn-lt"/>
                          <a:ea typeface="+mn-ea"/>
                          <a:cs typeface="+mn-cs"/>
                        </a:rPr>
                        <a:t> minutes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err="1" smtClean="0">
                          <a:solidFill>
                            <a:schemeClr val="dk1"/>
                          </a:solidFill>
                          <a:latin typeface="+mn-lt"/>
                          <a:ea typeface="+mn-ea"/>
                          <a:cs typeface="+mn-cs"/>
                        </a:rPr>
                        <a:t>Telecon</a:t>
                      </a:r>
                      <a:r>
                        <a:rPr lang="en-US" sz="1400" strike="noStrike" kern="1200" dirty="0" smtClean="0">
                          <a:solidFill>
                            <a:schemeClr val="dk1"/>
                          </a:solidFill>
                          <a:latin typeface="+mn-lt"/>
                          <a:ea typeface="+mn-ea"/>
                          <a:cs typeface="+mn-cs"/>
                        </a:rPr>
                        <a:t> minutes</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3min</a:t>
                      </a:r>
                      <a:endParaRPr lang="en-US" sz="14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smtClean="0"/>
                        <a:t>Amendment</a:t>
                      </a:r>
                      <a:r>
                        <a:rPr lang="en-US" sz="1600" baseline="0" smtClean="0"/>
                        <a:t> text</a:t>
                      </a:r>
                      <a:endParaRPr lang="en-US" sz="160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57035482"/>
              </p:ext>
            </p:extLst>
          </p:nvPr>
        </p:nvGraphicFramePr>
        <p:xfrm>
          <a:off x="929217" y="1628800"/>
          <a:ext cx="9649072" cy="1676352"/>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endParaRPr lang="en-US" sz="1400" kern="1200" dirty="0" smtClean="0">
                        <a:solidFill>
                          <a:schemeClr val="dk1"/>
                        </a:solidFill>
                        <a:latin typeface="+mn-lt"/>
                        <a:ea typeface="+mn-ea"/>
                        <a:cs typeface="+mn-cs"/>
                      </a:endParaRPr>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dirty="0" smtClean="0"/>
                        <a:t>15min as time permits</a:t>
                      </a:r>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r?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11-18/1732 r?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a:t>
            </a:r>
            <a:r>
              <a:rPr lang="en-US" b="0" dirty="0" smtClean="0"/>
              <a:t>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11-18/1860 </a:t>
            </a:r>
            <a:r>
              <a:rPr lang="en-US" b="0" dirty="0" smtClean="0"/>
              <a:t>r?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76703316"/>
              </p:ext>
            </p:extLst>
          </p:nvPr>
        </p:nvGraphicFramePr>
        <p:xfrm>
          <a:off x="551384" y="1556793"/>
          <a:ext cx="11161240" cy="4089326"/>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7103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needed</a:t>
                      </a:r>
                      <a:endParaRPr lang="en-US" sz="1600" strike="noStrike" kern="1200" dirty="0" smtClean="0">
                        <a:solidFill>
                          <a:schemeClr val="dk1"/>
                        </a:solidFill>
                        <a:latin typeface="+mn-lt"/>
                        <a:ea typeface="+mn-ea"/>
                        <a:cs typeface="+mn-cs"/>
                      </a:endParaRP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For completion</a:t>
                      </a:r>
                      <a:endParaRPr lang="en-US" sz="1600" dirty="0"/>
                    </a:p>
                  </a:txBody>
                  <a:tcPr marT="45712" marB="45712"/>
                </a:tc>
              </a:tr>
              <a:tr h="371030">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404762">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dirty="0" smtClean="0"/>
                        <a:t>15min</a:t>
                      </a:r>
                      <a:endParaRPr lang="en-US" sz="1600" dirty="0"/>
                    </a:p>
                  </a:txBody>
                  <a:tcPr marT="45712" marB="45712"/>
                </a:tc>
              </a:tr>
              <a:tr h="371030">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dirty="0" smtClean="0"/>
                        <a:t>15min</a:t>
                      </a:r>
                      <a:endParaRPr lang="en-US" sz="1600" dirty="0"/>
                    </a:p>
                  </a:txBody>
                  <a:tcPr marT="45712" marB="45712"/>
                </a:tc>
              </a:tr>
              <a:tr h="404771">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Debshis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dirty="0" smtClean="0"/>
                        <a:t>35min</a:t>
                      </a:r>
                      <a:endParaRPr lang="en-US" sz="1600" dirty="0"/>
                    </a:p>
                  </a:txBody>
                  <a:tcPr marT="45712" marB="45712"/>
                </a:tc>
              </a:tr>
              <a:tr h="404771">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smtClean="0"/>
                        <a:t>PICS Section</a:t>
                      </a:r>
                      <a:endParaRPr lang="en-US" sz="1600" dirty="0"/>
                    </a:p>
                  </a:txBody>
                  <a:tcPr marT="45712" marB="45712"/>
                </a:tc>
                <a:tc>
                  <a:txBody>
                    <a:bodyPr/>
                    <a:lstStyle/>
                    <a:p>
                      <a:r>
                        <a:rPr lang="en-US" sz="160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time permits</a:t>
                      </a:r>
                      <a:endParaRPr lang="en-US" sz="1600" strike="noStrike" kern="1200" dirty="0" smtClean="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9608930"/>
              </p:ext>
            </p:extLst>
          </p:nvPr>
        </p:nvGraphicFramePr>
        <p:xfrm>
          <a:off x="551384" y="2060848"/>
          <a:ext cx="11233247" cy="2712640"/>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05408">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36575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35min</a:t>
                      </a:r>
                      <a:endParaRPr lang="en-US" sz="1600" dirty="0"/>
                    </a:p>
                  </a:txBody>
                  <a:tcPr marT="45712" marB="45712"/>
                </a:tc>
              </a:tr>
              <a:tr h="365752">
                <a:tc>
                  <a:txBody>
                    <a:bodyPr/>
                    <a:lstStyle/>
                    <a:p>
                      <a:r>
                        <a:rPr lang="en-US" sz="1400" strike="noStrike" kern="1200" dirty="0" smtClean="0">
                          <a:solidFill>
                            <a:schemeClr val="dk1"/>
                          </a:solidFill>
                          <a:latin typeface="+mn-lt"/>
                          <a:ea typeface="+mn-ea"/>
                          <a:cs typeface="+mn-cs"/>
                        </a:rPr>
                        <a:t>11-18-</a:t>
                      </a:r>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76362524"/>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44091662"/>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6416570"/>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9266</TotalTime>
  <Words>3777</Words>
  <Application>Microsoft Office PowerPoint</Application>
  <PresentationFormat>Widescreen</PresentationFormat>
  <Paragraphs>987</Paragraphs>
  <Slides>65</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(1)</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55</cp:revision>
  <cp:lastPrinted>1601-01-01T00:00:00Z</cp:lastPrinted>
  <dcterms:created xsi:type="dcterms:W3CDTF">2018-08-06T10:28:59Z</dcterms:created>
  <dcterms:modified xsi:type="dcterms:W3CDTF">2018-11-13T02:08:22Z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