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288" r:id="rId3"/>
    <p:sldId id="471" r:id="rId4"/>
    <p:sldId id="511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93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C5AC852-D95E-4084-BBF9-EDD68684380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extLst/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/>
              <a:t>doc.: IEEE 802.11-18/1067r0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351AC2F-7B28-44EE-BB00-B685E91B4B6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extLst/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CA" altLang="en-US" sz="1400">
                <a:cs typeface="+mn-cs"/>
              </a:rPr>
              <a:t>July 2018</a:t>
            </a:r>
            <a:endParaRPr lang="en-US" altLang="en-US" sz="1400" dirty="0">
              <a:cs typeface="+mn-cs"/>
            </a:endParaRPr>
          </a:p>
        </p:txBody>
      </p:sp>
      <p:sp>
        <p:nvSpPr>
          <p:cNvPr id="34820" name="Rectangle 6">
            <a:extLst>
              <a:ext uri="{FF2B5EF4-FFF2-40B4-BE49-F238E27FC236}">
                <a16:creationId xmlns:a16="http://schemas.microsoft.com/office/drawing/2014/main" id="{24DEAC41-1891-4E3A-ABCA-614FBA26BD6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000500" y="9615488"/>
            <a:ext cx="2154238" cy="184150"/>
          </a:xfrm>
          <a:extLst/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/>
              <a:t>Michael Montemurro, BlackBerry</a:t>
            </a:r>
          </a:p>
        </p:txBody>
      </p:sp>
      <p:sp>
        <p:nvSpPr>
          <p:cNvPr id="45060" name="Rectangle 7">
            <a:extLst>
              <a:ext uri="{FF2B5EF4-FFF2-40B4-BE49-F238E27FC236}">
                <a16:creationId xmlns:a16="http://schemas.microsoft.com/office/drawing/2014/main" id="{971012FC-27B8-0749-B63A-97E21C77F0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DD77BA2-C7E1-6345-882F-F016B5B1AF73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45061" name="Rectangle 2">
            <a:extLst>
              <a:ext uri="{FF2B5EF4-FFF2-40B4-BE49-F238E27FC236}">
                <a16:creationId xmlns:a16="http://schemas.microsoft.com/office/drawing/2014/main" id="{387867F5-E887-A64C-B77A-7BA49BE242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5062" name="Rectangle 3">
            <a:extLst>
              <a:ext uri="{FF2B5EF4-FFF2-40B4-BE49-F238E27FC236}">
                <a16:creationId xmlns:a16="http://schemas.microsoft.com/office/drawing/2014/main" id="{23717B0E-CA83-2C4A-9B4E-053E453183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055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C5AC852-D95E-4084-BBF9-EDD68684380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extLst/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/>
              <a:t>doc.: IEEE 802.11-18/1067r0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351AC2F-7B28-44EE-BB00-B685E91B4B6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extLst/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CA" altLang="en-US" sz="1400">
                <a:cs typeface="+mn-cs"/>
              </a:rPr>
              <a:t>July 2018</a:t>
            </a:r>
            <a:endParaRPr lang="en-US" altLang="en-US" sz="1400" dirty="0">
              <a:cs typeface="+mn-cs"/>
            </a:endParaRPr>
          </a:p>
        </p:txBody>
      </p:sp>
      <p:sp>
        <p:nvSpPr>
          <p:cNvPr id="34820" name="Rectangle 6">
            <a:extLst>
              <a:ext uri="{FF2B5EF4-FFF2-40B4-BE49-F238E27FC236}">
                <a16:creationId xmlns:a16="http://schemas.microsoft.com/office/drawing/2014/main" id="{24DEAC41-1891-4E3A-ABCA-614FBA26BD6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000500" y="9615488"/>
            <a:ext cx="2154238" cy="184150"/>
          </a:xfrm>
          <a:extLst/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/>
              <a:t>Michael Montemurro, BlackBerry</a:t>
            </a:r>
          </a:p>
        </p:txBody>
      </p:sp>
      <p:sp>
        <p:nvSpPr>
          <p:cNvPr id="47108" name="Rectangle 7">
            <a:extLst>
              <a:ext uri="{FF2B5EF4-FFF2-40B4-BE49-F238E27FC236}">
                <a16:creationId xmlns:a16="http://schemas.microsoft.com/office/drawing/2014/main" id="{39FC8C40-72D8-3347-B6AE-63EE7E77D9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B5F2C07-521E-EA48-BCAC-A7CBDFDF5846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47109" name="Rectangle 2">
            <a:extLst>
              <a:ext uri="{FF2B5EF4-FFF2-40B4-BE49-F238E27FC236}">
                <a16:creationId xmlns:a16="http://schemas.microsoft.com/office/drawing/2014/main" id="{75D3A744-ECA5-A547-A85E-8F3A4F1974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0" name="Rectangle 3">
            <a:extLst>
              <a:ext uri="{FF2B5EF4-FFF2-40B4-BE49-F238E27FC236}">
                <a16:creationId xmlns:a16="http://schemas.microsoft.com/office/drawing/2014/main" id="{B17FAFDC-514D-FB40-995E-7462CEE8B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15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019800" y="381000"/>
            <a:ext cx="533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09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769" y="304026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802.11-18/1663r0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EHT Closing Report – September 2018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2018-09-13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880150"/>
              </p:ext>
            </p:extLst>
          </p:nvPr>
        </p:nvGraphicFramePr>
        <p:xfrm>
          <a:off x="552450" y="2360613"/>
          <a:ext cx="769461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4" imgW="8521700" imgH="1181100" progId="Word.Document.8">
                  <p:embed/>
                </p:oleObj>
              </mc:Choice>
              <mc:Fallback>
                <p:oleObj name="Document" r:id="rId4" imgW="8521700" imgH="11811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2360613"/>
                        <a:ext cx="7694613" cy="106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Discussed 17 contributions on both project scope and timeline as well as potential technical features.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September 2018</a:t>
            </a:r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76FC2D1-1909-FA41-A84F-0176571AC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95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Plan for November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C69A6DD-6053-714D-9757-0C03EBA52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10000"/>
            <a:ext cx="777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kern="0" dirty="0"/>
              <a:t>Work on PAR document – objective to create initial draft</a:t>
            </a:r>
          </a:p>
          <a:p>
            <a:pPr>
              <a:lnSpc>
                <a:spcPct val="90000"/>
              </a:lnSpc>
            </a:pPr>
            <a:r>
              <a:rPr lang="en-US" kern="0" dirty="0"/>
              <a:t>Continue to entertain technical contributions.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US" kern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>
            <a:extLst>
              <a:ext uri="{FF2B5EF4-FFF2-40B4-BE49-F238E27FC236}">
                <a16:creationId xmlns:a16="http://schemas.microsoft.com/office/drawing/2014/main" id="{67656E0B-7455-4708-8A20-6F0E5068328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CA" altLang="en-US" sz="1800">
                <a:cs typeface="+mn-cs"/>
              </a:rPr>
              <a:t>September 2018</a:t>
            </a:r>
            <a:endParaRPr lang="en-US" altLang="en-US" sz="1800" dirty="0">
              <a:cs typeface="+mn-cs"/>
            </a:endParaRPr>
          </a:p>
        </p:txBody>
      </p:sp>
      <p:sp>
        <p:nvSpPr>
          <p:cNvPr id="17411" name="Footer Placeholder 4">
            <a:extLst>
              <a:ext uri="{FF2B5EF4-FFF2-40B4-BE49-F238E27FC236}">
                <a16:creationId xmlns:a16="http://schemas.microsoft.com/office/drawing/2014/main" id="{868FAA49-F8B1-488C-8084-C9733931B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/>
              <a:t>Michael Montemurro, BlackBerry</a:t>
            </a:r>
          </a:p>
        </p:txBody>
      </p:sp>
      <p:sp>
        <p:nvSpPr>
          <p:cNvPr id="44035" name="Slide Number Placeholder 5">
            <a:extLst>
              <a:ext uri="{FF2B5EF4-FFF2-40B4-BE49-F238E27FC236}">
                <a16:creationId xmlns:a16="http://schemas.microsoft.com/office/drawing/2014/main" id="{2649EEE1-1D0D-AF41-85A2-B20BEDAD7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AC5C33A-7461-8049-A6C8-C31579D9B3E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FF6EA349-D0E6-184F-AC79-AD515F964A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8813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</a:rPr>
              <a:t>Contributions</a:t>
            </a:r>
          </a:p>
        </p:txBody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id="{5B747B90-89B6-814B-97AC-DC13E6F1E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7053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altLang="en-US" sz="2000" dirty="0"/>
              <a:t>&lt;</a:t>
            </a:r>
            <a:r>
              <a:rPr lang="en-GB" altLang="en-US" sz="2000" dirty="0" err="1"/>
              <a:t>tbu</a:t>
            </a:r>
            <a:r>
              <a:rPr lang="en-GB" altLang="en-US" sz="2000" dirty="0"/>
              <a:t>&gt;</a:t>
            </a:r>
          </a:p>
          <a:p>
            <a:pPr>
              <a:defRPr/>
            </a:pPr>
            <a:endParaRPr lang="en-GB" altLang="en-US" sz="2000" dirty="0"/>
          </a:p>
          <a:p>
            <a:pPr>
              <a:defRPr/>
            </a:pPr>
            <a:endParaRPr lang="en-GB" alt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4D7392-47B3-C349-A977-3EA76DF74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394820"/>
              </p:ext>
            </p:extLst>
          </p:nvPr>
        </p:nvGraphicFramePr>
        <p:xfrm>
          <a:off x="539750" y="1341438"/>
          <a:ext cx="8051800" cy="497364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368902">
                  <a:extLst>
                    <a:ext uri="{9D8B030D-6E8A-4147-A177-3AD203B41FA5}">
                      <a16:colId xmlns:a16="http://schemas.microsoft.com/office/drawing/2014/main" val="3437118101"/>
                    </a:ext>
                  </a:extLst>
                </a:gridCol>
                <a:gridCol w="4005295">
                  <a:extLst>
                    <a:ext uri="{9D8B030D-6E8A-4147-A177-3AD203B41FA5}">
                      <a16:colId xmlns:a16="http://schemas.microsoft.com/office/drawing/2014/main" val="1190127796"/>
                    </a:ext>
                  </a:extLst>
                </a:gridCol>
                <a:gridCol w="2677603">
                  <a:extLst>
                    <a:ext uri="{9D8B030D-6E8A-4147-A177-3AD203B41FA5}">
                      <a16:colId xmlns:a16="http://schemas.microsoft.com/office/drawing/2014/main" val="79391225"/>
                    </a:ext>
                  </a:extLst>
                </a:gridCol>
              </a:tblGrid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11-18/1215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Discussion on PAR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Laurent </a:t>
                      </a: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Cariou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(Intel)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1819161299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11-18/1550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Recommended Development Process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Brian Hart (Cisco Systems)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3949570123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11-18/1549</a:t>
                      </a:r>
                      <a:endParaRPr lang="en-CA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Candidate Technology Review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Brian Hart (Cisco Systems)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3915090242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11-18/1439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Distributed MU-MIMO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Ron </a:t>
                      </a: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Porat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(Broadcom)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1423143301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11-18/1547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Technology Features for 802.11 EHT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Kome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Oteri (</a:t>
                      </a: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InterDigital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2087227413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11-18/1533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View on EHT Candidate Features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Yusuke Tanaka (Sony)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3124787057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11-18/1525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EHT features for Multi-Band Operation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Jeongki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Kim (LG Electronics)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842080901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11-18/1518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EHT Multi-Channel Operation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Jinjing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Jiang (Marvell)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2065017396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11-18/1510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AP Coordinated beamforming for EHT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Hongyuan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Zhang (Marvell)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2366917325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11-18/1509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Features for Multi-AP Coordination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Jianhan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Liu (</a:t>
                      </a: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Mediatek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3412967978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11-18/1481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Technology for EHT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Stephane Baron (Canon)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813354895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11-18/1462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SOMA for EHT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Junghoon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Suh (Huawei)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968293018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11-18/1461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Discussions on the PHY Features for EHT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Xiaogang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Chen (Intel)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4137323154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11-18/1575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Further Study on potential features</a:t>
                      </a: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Tianyu</a:t>
                      </a: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Wu (Samsung)</a:t>
                      </a: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219182997"/>
                  </a:ext>
                </a:extLst>
              </a:tr>
              <a:tr h="33157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11-18/1576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Considerations on AP coordination</a:t>
                      </a:r>
                    </a:p>
                  </a:txBody>
                  <a:tcPr marL="37408" marR="37408" marT="37412" marB="37412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Roger Marks (Huawei)</a:t>
                      </a:r>
                    </a:p>
                  </a:txBody>
                  <a:tcPr marL="37408" marR="37408" marT="37412" marB="37412" anchor="ctr"/>
                </a:tc>
                <a:extLst>
                  <a:ext uri="{0D108BD9-81ED-4DB2-BD59-A6C34878D82A}">
                    <a16:rowId xmlns:a16="http://schemas.microsoft.com/office/drawing/2014/main" val="2468081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49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>
            <a:extLst>
              <a:ext uri="{FF2B5EF4-FFF2-40B4-BE49-F238E27FC236}">
                <a16:creationId xmlns:a16="http://schemas.microsoft.com/office/drawing/2014/main" id="{67656E0B-7455-4708-8A20-6F0E5068328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CA" altLang="en-US" sz="1800">
                <a:cs typeface="+mn-cs"/>
              </a:rPr>
              <a:t>September 2018</a:t>
            </a:r>
            <a:endParaRPr lang="en-US" altLang="en-US" sz="1800" dirty="0">
              <a:cs typeface="+mn-cs"/>
            </a:endParaRPr>
          </a:p>
        </p:txBody>
      </p:sp>
      <p:sp>
        <p:nvSpPr>
          <p:cNvPr id="17411" name="Footer Placeholder 4">
            <a:extLst>
              <a:ext uri="{FF2B5EF4-FFF2-40B4-BE49-F238E27FC236}">
                <a16:creationId xmlns:a16="http://schemas.microsoft.com/office/drawing/2014/main" id="{868FAA49-F8B1-488C-8084-C9733931B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/>
              <a:t>Michael Montemurro, BlackBerry</a:t>
            </a:r>
          </a:p>
        </p:txBody>
      </p:sp>
      <p:sp>
        <p:nvSpPr>
          <p:cNvPr id="46083" name="Slide Number Placeholder 5">
            <a:extLst>
              <a:ext uri="{FF2B5EF4-FFF2-40B4-BE49-F238E27FC236}">
                <a16:creationId xmlns:a16="http://schemas.microsoft.com/office/drawing/2014/main" id="{CCD16C78-394C-9C41-A2F1-34E047DD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BA53421-80F6-BF44-8733-85A7F6F9B14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E4DF69B2-CD11-9B4B-A236-743D4DD17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8813"/>
          </a:xfrm>
        </p:spPr>
        <p:txBody>
          <a:bodyPr/>
          <a:lstStyle/>
          <a:p>
            <a:r>
              <a:rPr lang="en-US" altLang="en-US"/>
              <a:t>Contributions (cont’d)</a:t>
            </a:r>
          </a:p>
        </p:txBody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id="{5B747B90-89B6-814B-97AC-DC13E6F1E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70535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altLang="en-US" sz="2000" dirty="0"/>
              <a:t>&lt;</a:t>
            </a:r>
            <a:r>
              <a:rPr lang="en-GB" altLang="en-US" sz="2000" dirty="0" err="1"/>
              <a:t>tbu</a:t>
            </a:r>
            <a:r>
              <a:rPr lang="en-GB" altLang="en-US" sz="2000" dirty="0"/>
              <a:t>&gt;</a:t>
            </a:r>
          </a:p>
          <a:p>
            <a:pPr>
              <a:defRPr/>
            </a:pPr>
            <a:endParaRPr lang="en-GB" altLang="en-US" sz="2000" dirty="0"/>
          </a:p>
          <a:p>
            <a:pPr>
              <a:defRPr/>
            </a:pPr>
            <a:endParaRPr lang="en-GB" alt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4D7392-47B3-C349-A977-3EA76DF74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963298"/>
              </p:ext>
            </p:extLst>
          </p:nvPr>
        </p:nvGraphicFramePr>
        <p:xfrm>
          <a:off x="539750" y="1341438"/>
          <a:ext cx="8051800" cy="663574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368902">
                  <a:extLst>
                    <a:ext uri="{9D8B030D-6E8A-4147-A177-3AD203B41FA5}">
                      <a16:colId xmlns:a16="http://schemas.microsoft.com/office/drawing/2014/main" val="3437118101"/>
                    </a:ext>
                  </a:extLst>
                </a:gridCol>
                <a:gridCol w="4005295">
                  <a:extLst>
                    <a:ext uri="{9D8B030D-6E8A-4147-A177-3AD203B41FA5}">
                      <a16:colId xmlns:a16="http://schemas.microsoft.com/office/drawing/2014/main" val="1190127796"/>
                    </a:ext>
                  </a:extLst>
                </a:gridCol>
                <a:gridCol w="2677603">
                  <a:extLst>
                    <a:ext uri="{9D8B030D-6E8A-4147-A177-3AD203B41FA5}">
                      <a16:colId xmlns:a16="http://schemas.microsoft.com/office/drawing/2014/main" val="79391225"/>
                    </a:ext>
                  </a:extLst>
                </a:gridCol>
              </a:tblGrid>
              <a:tr h="3317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11-18/1587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36" marB="37436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HARQ for EHT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36" marB="37436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Ming Gan (Huawei)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36" marB="37436" anchor="ctr"/>
                </a:tc>
                <a:extLst>
                  <a:ext uri="{0D108BD9-81ED-4DB2-BD59-A6C34878D82A}">
                    <a16:rowId xmlns:a16="http://schemas.microsoft.com/office/drawing/2014/main" val="1819161299"/>
                  </a:ext>
                </a:extLst>
              </a:tr>
              <a:tr h="33178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11-18/1606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36" marB="3743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Experiments for Wireless VR for EHT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36" marB="37436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John Son (WILUS)</a:t>
                      </a:r>
                      <a:endParaRPr lang="en-CA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08" marR="37408" marT="37436" marB="37436" anchor="ctr"/>
                </a:tc>
                <a:extLst>
                  <a:ext uri="{0D108BD9-81ED-4DB2-BD59-A6C34878D82A}">
                    <a16:rowId xmlns:a16="http://schemas.microsoft.com/office/drawing/2014/main" val="1209127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0140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5354</TotalTime>
  <Words>315</Words>
  <Application>Microsoft Macintosh PowerPoint</Application>
  <PresentationFormat>On-screen Show (4:3)</PresentationFormat>
  <Paragraphs>89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802-11-Submission</vt:lpstr>
      <vt:lpstr>Document</vt:lpstr>
      <vt:lpstr>EHT Closing Report – September 2018</vt:lpstr>
      <vt:lpstr>Work Completed</vt:lpstr>
      <vt:lpstr>Contributions</vt:lpstr>
      <vt:lpstr>Contributions (cont’d)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TIG Closing Report</dc:title>
  <dc:subject/>
  <dc:creator>Michael Montemurro</dc:creator>
  <cp:keywords/>
  <dc:description/>
  <cp:lastModifiedBy>Michael Montemurro</cp:lastModifiedBy>
  <cp:revision>184</cp:revision>
  <cp:lastPrinted>1998-02-10T13:28:06Z</cp:lastPrinted>
  <dcterms:created xsi:type="dcterms:W3CDTF">2007-05-21T21:00:37Z</dcterms:created>
  <dcterms:modified xsi:type="dcterms:W3CDTF">2018-09-14T03:53:40Z</dcterms:modified>
  <cp:category/>
</cp:coreProperties>
</file>