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632" r:id="rId4"/>
    <p:sldId id="635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5" autoAdjust="0"/>
    <p:restoredTop sz="97436" autoAdjust="0"/>
  </p:normalViewPr>
  <p:slideViewPr>
    <p:cSldViewPr>
      <p:cViewPr varScale="1">
        <p:scale>
          <a:sx n="66" d="100"/>
          <a:sy n="66" d="100"/>
        </p:scale>
        <p:origin x="157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802.11-18/1664r0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802.11-18/1664r0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802.11-18/1664r0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802.11-18/1664r0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802.11-18/1664r0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802.11-18/1664r0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802.11-18/1664r0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2018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802.11-18/1662r0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2018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September 2018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2018-09-13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2018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September 2018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114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comment resolution</a:t>
            </a:r>
          </a:p>
          <a:p>
            <a:pPr lvl="1">
              <a:defRPr/>
            </a:pPr>
            <a:r>
              <a:rPr lang="en-US" altLang="ja-JP" dirty="0" smtClean="0"/>
              <a:t>Approximately </a:t>
            </a:r>
            <a:r>
              <a:rPr lang="en-US" altLang="ja-JP" dirty="0" smtClean="0"/>
              <a:t>470(of </a:t>
            </a:r>
            <a:r>
              <a:rPr lang="en-US" altLang="ja-JP" dirty="0" smtClean="0"/>
              <a:t>623) comment resolutions approved/ready for motion</a:t>
            </a:r>
          </a:p>
          <a:p>
            <a:r>
              <a:rPr lang="en-US" dirty="0" smtClean="0"/>
              <a:t>Approved teleconferences for the purpose of continued comment resolution: </a:t>
            </a:r>
          </a:p>
          <a:p>
            <a:pPr lvl="1"/>
            <a:r>
              <a:rPr lang="en-US" altLang="en-US" dirty="0" smtClean="0"/>
              <a:t>September </a:t>
            </a:r>
            <a:r>
              <a:rPr lang="en-US" altLang="en-US" dirty="0"/>
              <a:t>28, Oct 5, 12, 19, Nov 2 10am Eastern, 2 hours</a:t>
            </a:r>
            <a:endParaRPr lang="en-GB" dirty="0"/>
          </a:p>
          <a:p>
            <a:r>
              <a:rPr lang="en-US" dirty="0" smtClean="0"/>
              <a:t>Updated </a:t>
            </a:r>
            <a:r>
              <a:rPr lang="en-US" dirty="0" err="1" smtClean="0"/>
              <a:t>TGmd</a:t>
            </a:r>
            <a:r>
              <a:rPr lang="en-US" dirty="0" smtClean="0"/>
              <a:t> schedule</a:t>
            </a:r>
          </a:p>
          <a:p>
            <a:pPr lvl="1"/>
            <a:r>
              <a:rPr lang="en-US" dirty="0" smtClean="0"/>
              <a:t>Recirculation LB on P802.11REVmd D2.0 out of November meeting</a:t>
            </a:r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/>
              <a:t>https://mentor.ieee.org/802.11/dcn/18/11-18-1388-08-000m-2018-september-tgmd-agenda.pptx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schedule - updated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November </a:t>
            </a:r>
            <a:r>
              <a:rPr lang="en-US" altLang="en-US" u="sng" dirty="0"/>
              <a:t>2018 </a:t>
            </a:r>
            <a:r>
              <a:rPr lang="en-US" altLang="en-US" dirty="0"/>
              <a:t>–D2.0 WGLB Recirculation LB </a:t>
            </a:r>
            <a:r>
              <a:rPr lang="en-US" altLang="en-US" dirty="0" smtClean="0"/>
              <a:t>(was Sept)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March </a:t>
            </a:r>
            <a:r>
              <a:rPr lang="en-US" altLang="en-US" u="sng" dirty="0"/>
              <a:t>2019 </a:t>
            </a:r>
            <a:r>
              <a:rPr lang="en-US" altLang="en-US" dirty="0"/>
              <a:t>– Form SB </a:t>
            </a:r>
            <a:r>
              <a:rPr lang="en-US" altLang="en-US" dirty="0" smtClean="0"/>
              <a:t>Pool (was Feb)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August </a:t>
            </a:r>
            <a:r>
              <a:rPr lang="en-US" altLang="en-US" u="sng" dirty="0"/>
              <a:t>2019 </a:t>
            </a:r>
            <a:r>
              <a:rPr lang="en-US" altLang="en-US" dirty="0"/>
              <a:t>– Initial SB </a:t>
            </a:r>
            <a:r>
              <a:rPr lang="en-US" altLang="en-US" dirty="0" smtClean="0"/>
              <a:t>(was April)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November </a:t>
            </a:r>
            <a:r>
              <a:rPr lang="en-US" altLang="en-US" u="sng" dirty="0"/>
              <a:t>2019 </a:t>
            </a:r>
            <a:r>
              <a:rPr lang="en-US" altLang="en-US" dirty="0"/>
              <a:t>– Recirculation </a:t>
            </a:r>
            <a:r>
              <a:rPr lang="en-US" altLang="en-US" dirty="0" smtClean="0"/>
              <a:t>SB (was Oct)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March </a:t>
            </a:r>
            <a:r>
              <a:rPr lang="en-US" altLang="en-US" u="sng" dirty="0"/>
              <a:t>2020 </a:t>
            </a:r>
            <a:r>
              <a:rPr lang="en-US" altLang="en-US" dirty="0"/>
              <a:t>– Final WG/EC </a:t>
            </a:r>
            <a:r>
              <a:rPr lang="en-US" altLang="en-US" dirty="0" smtClean="0"/>
              <a:t>approval (was July 2020)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u="sng" dirty="0" smtClean="0"/>
              <a:t>May </a:t>
            </a:r>
            <a:r>
              <a:rPr lang="en-US" altLang="en-US" u="sng" dirty="0"/>
              <a:t>2020 </a:t>
            </a:r>
            <a:r>
              <a:rPr lang="en-US" altLang="en-US" dirty="0"/>
              <a:t>–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/SASB </a:t>
            </a:r>
            <a:r>
              <a:rPr lang="en-US" altLang="en-US" dirty="0" smtClean="0"/>
              <a:t>approval (was Sept 2020)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2018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464814</TotalTime>
  <Words>262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TGmd September 2018 Closing Report</vt:lpstr>
      <vt:lpstr>Abstract</vt:lpstr>
      <vt:lpstr>Work completed this week  </vt:lpstr>
      <vt:lpstr>TGmd schedule - updated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July 2018</cp:keywords>
  <cp:lastModifiedBy>Stanley, Dorothy</cp:lastModifiedBy>
  <cp:revision>2824</cp:revision>
  <cp:lastPrinted>1998-02-10T13:28:06Z</cp:lastPrinted>
  <dcterms:created xsi:type="dcterms:W3CDTF">2005-01-04T21:26:55Z</dcterms:created>
  <dcterms:modified xsi:type="dcterms:W3CDTF">2018-09-14T03:30:17Z</dcterms:modified>
</cp:coreProperties>
</file>