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1771" r:id="rId3"/>
    <p:sldId id="1773" r:id="rId4"/>
    <p:sldId id="177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6" d="100"/>
          <a:sy n="66" d="100"/>
        </p:scale>
        <p:origin x="1448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802.11-18/1658r0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01470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  </a:t>
            </a:r>
            <a:r>
              <a:rPr lang="en-US" sz="1600" b="1" dirty="0" smtClean="0">
                <a:latin typeface="Arial" pitchFamily="34" charset="0"/>
              </a:rPr>
              <a:t>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September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2018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(Hawaii)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13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September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</a:t>
            </a:r>
            <a:r>
              <a:rPr lang="en-AU" dirty="0" smtClean="0"/>
              <a:t>the PSDO </a:t>
            </a:r>
            <a:r>
              <a:rPr lang="en-AU" dirty="0" smtClean="0"/>
              <a:t>process &amp; reviewing </a:t>
            </a:r>
            <a:r>
              <a:rPr lang="en-AU" dirty="0" smtClean="0"/>
              <a:t>the SC6 meeting results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Hawaii in Sept </a:t>
            </a:r>
            <a:r>
              <a:rPr lang="en-AU" dirty="0" smtClean="0"/>
              <a:t>2018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372465"/>
              </p:ext>
            </p:extLst>
          </p:nvPr>
        </p:nvGraphicFramePr>
        <p:xfrm>
          <a:off x="762000" y="245364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6781800" y="4343400"/>
            <a:ext cx="2057400" cy="99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802.11ai in FDIS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600" dirty="0" smtClean="0">
                <a:latin typeface="+mj-lt"/>
              </a:rPr>
              <a:t>802.11ah about to go to FDIS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0" name="Curved Connector 9"/>
          <p:cNvCxnSpPr>
            <a:stCxn id="6" idx="0"/>
          </p:cNvCxnSpPr>
          <p:nvPr/>
        </p:nvCxnSpPr>
        <p:spPr bwMode="auto">
          <a:xfrm rot="16200000" flipV="1">
            <a:off x="6838950" y="3371850"/>
            <a:ext cx="685800" cy="12573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</a:t>
            </a:r>
            <a:r>
              <a:rPr lang="en-AU" dirty="0" smtClean="0"/>
              <a:t>the PSDO </a:t>
            </a:r>
            <a:r>
              <a:rPr lang="en-AU" dirty="0" smtClean="0"/>
              <a:t>process </a:t>
            </a:r>
            <a:r>
              <a:rPr lang="en-AU" dirty="0"/>
              <a:t>&amp; reviewing </a:t>
            </a:r>
            <a:r>
              <a:rPr lang="en-AU" dirty="0" smtClean="0"/>
              <a:t>the SC6 </a:t>
            </a:r>
            <a:r>
              <a:rPr lang="en-AU" dirty="0"/>
              <a:t>meeting results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Hawaii </a:t>
            </a:r>
            <a:r>
              <a:rPr lang="en-AU" dirty="0" smtClean="0"/>
              <a:t>in </a:t>
            </a:r>
            <a:r>
              <a:rPr lang="en-AU" dirty="0" smtClean="0"/>
              <a:t>July </a:t>
            </a:r>
            <a:r>
              <a:rPr lang="en-AU" dirty="0" smtClean="0"/>
              <a:t>2018</a:t>
            </a:r>
          </a:p>
          <a:p>
            <a:pPr lvl="1"/>
            <a:r>
              <a:rPr lang="en-AU" dirty="0" smtClean="0"/>
              <a:t>Processed 39 </a:t>
            </a:r>
            <a:r>
              <a:rPr lang="en-AU" dirty="0"/>
              <a:t>standards </a:t>
            </a:r>
            <a:r>
              <a:rPr lang="en-AU" dirty="0" smtClean="0"/>
              <a:t>in PSDO pipeline</a:t>
            </a:r>
            <a:endParaRPr lang="en-AU" dirty="0"/>
          </a:p>
          <a:p>
            <a:pPr lvl="2"/>
            <a:r>
              <a:rPr lang="en-AU" dirty="0" smtClean="0"/>
              <a:t>802.11aj/</a:t>
            </a:r>
            <a:r>
              <a:rPr lang="en-AU" dirty="0" err="1" smtClean="0"/>
              <a:t>ak</a:t>
            </a:r>
            <a:r>
              <a:rPr lang="en-AU" dirty="0" smtClean="0"/>
              <a:t>/</a:t>
            </a:r>
            <a:r>
              <a:rPr lang="en-AU" dirty="0" err="1" smtClean="0"/>
              <a:t>aq</a:t>
            </a:r>
            <a:r>
              <a:rPr lang="en-AU" dirty="0" smtClean="0"/>
              <a:t> will probably enter PSDO process in Nov 2018</a:t>
            </a:r>
          </a:p>
          <a:p>
            <a:pPr lvl="2"/>
            <a:r>
              <a:rPr lang="en-AU" dirty="0" smtClean="0"/>
              <a:t>802.16 may withdraw from PSDO process</a:t>
            </a:r>
            <a:endParaRPr lang="en-AU" dirty="0" smtClean="0"/>
          </a:p>
          <a:p>
            <a:pPr lvl="1"/>
            <a:r>
              <a:rPr lang="en-AU" dirty="0" smtClean="0"/>
              <a:t>Reviewed </a:t>
            </a:r>
            <a:r>
              <a:rPr lang="en-AU" dirty="0" smtClean="0"/>
              <a:t>SC6 </a:t>
            </a:r>
            <a:r>
              <a:rPr lang="en-AU" dirty="0" smtClean="0"/>
              <a:t>meeting results</a:t>
            </a:r>
            <a:endParaRPr lang="en-AU" dirty="0" smtClean="0"/>
          </a:p>
          <a:p>
            <a:pPr lvl="2"/>
            <a:r>
              <a:rPr lang="en-AU" dirty="0" smtClean="0"/>
              <a:t>Thank </a:t>
            </a:r>
            <a:r>
              <a:rPr lang="en-AU" dirty="0"/>
              <a:t>you to Dorothy </a:t>
            </a:r>
            <a:r>
              <a:rPr lang="en-AU" dirty="0" smtClean="0"/>
              <a:t>Stanley, Peter Yee &amp; Jodi </a:t>
            </a:r>
            <a:r>
              <a:rPr lang="en-AU" dirty="0" err="1"/>
              <a:t>Haasz</a:t>
            </a:r>
            <a:r>
              <a:rPr lang="en-AU" dirty="0"/>
              <a:t> </a:t>
            </a:r>
            <a:r>
              <a:rPr lang="en-AU" dirty="0" smtClean="0"/>
              <a:t>for attending SC6 meeting in Tokyo</a:t>
            </a:r>
            <a:endParaRPr lang="en-AU" dirty="0"/>
          </a:p>
          <a:p>
            <a:pPr lvl="2"/>
            <a:r>
              <a:rPr lang="en-AU" dirty="0" smtClean="0"/>
              <a:t>No agreement was reached on continuing the Security </a:t>
            </a:r>
            <a:r>
              <a:rPr lang="en-AU" dirty="0" smtClean="0"/>
              <a:t>ad </a:t>
            </a:r>
            <a:r>
              <a:rPr lang="en-AU" dirty="0" smtClean="0"/>
              <a:t>hoc; its work is now complete with no agreement about assertions of IEEE 802 (in)security!</a:t>
            </a:r>
          </a:p>
          <a:p>
            <a:pPr lvl="2"/>
            <a:r>
              <a:rPr lang="en-AU" dirty="0" smtClean="0"/>
              <a:t>It seems unlikely that any SC6 participants will accept IEEE 802’s invitation to a Security Workshop in Nov 2018; will run if acceptances received soon</a:t>
            </a:r>
          </a:p>
          <a:p>
            <a:pPr lvl="2"/>
            <a:r>
              <a:rPr lang="en-AU" dirty="0" smtClean="0"/>
              <a:t>SC6 acted on IEEE 802 request to withdraw various old and very out-of-date standards </a:t>
            </a:r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will execute the PSDO process in Bangkok in Nov 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IEEE 802 JTC1 SC plans for Bangkok in November 2018</a:t>
            </a:r>
          </a:p>
          <a:p>
            <a:pPr lvl="1"/>
            <a:r>
              <a:rPr lang="en-AU" smtClean="0"/>
              <a:t>Execute PSDO process</a:t>
            </a:r>
          </a:p>
          <a:p>
            <a:pPr lvl="1"/>
            <a:r>
              <a:rPr lang="en-AU" smtClean="0"/>
              <a:t>(Unlikely) </a:t>
            </a:r>
            <a:r>
              <a:rPr lang="en-AU" smtClean="0"/>
              <a:t>R</a:t>
            </a:r>
            <a:r>
              <a:rPr lang="en-AU" smtClean="0"/>
              <a:t>un Security Workshop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304</Words>
  <Application>Microsoft Office PowerPoint</Application>
  <PresentationFormat>On-screen Show (4:3)</PresentationFormat>
  <Paragraphs>72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 JTC1 Standing Committee September 2018 (Hawaii) closing report</vt:lpstr>
      <vt:lpstr>IEEE 802 JTC1 SC focused on executing the PSDO process &amp; reviewing the SC6 meeting results</vt:lpstr>
      <vt:lpstr>IEEE 802 JTC1 SC focused on executing the PSDO process &amp; reviewing the SC6 meeting results</vt:lpstr>
      <vt:lpstr>IEEE 802 JTC1 SC will execute the PSDO process in Bangkok in Nov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2018-09-13T02:53:07Z</dcterms:modified>
</cp:coreProperties>
</file>