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8" r:id="rId2"/>
    <p:sldId id="339" r:id="rId3"/>
    <p:sldId id="340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3" d="100"/>
          <a:sy n="73" d="100"/>
        </p:scale>
        <p:origin x="72" y="51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225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 (BlackBerry)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 (BlackBerry)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 (BlackBerry)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 (BlackBerry)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 (BlackBerry)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44734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46321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802.11-18/1656r0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387-02-AANI-aani-sc-agenda-september-2018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 (BlackBerry)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714500" y="646113"/>
            <a:ext cx="8724900" cy="1066800"/>
          </a:xfrm>
          <a:prstGeom prst="rect">
            <a:avLst/>
          </a:prstGeom>
          <a:noFill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sz="2800" kern="0" dirty="0"/>
              <a:t>AANI SC Closing Report September 2018</a:t>
            </a: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2209800" y="1524000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2018-09-12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1939497"/>
              </p:ext>
            </p:extLst>
          </p:nvPr>
        </p:nvGraphicFramePr>
        <p:xfrm>
          <a:off x="2041525" y="2360613"/>
          <a:ext cx="8048625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Document" r:id="rId3" imgW="8261444" imgH="2533226" progId="Word.Document.8">
                  <p:embed/>
                </p:oleObj>
              </mc:Choice>
              <mc:Fallback>
                <p:oleObj name="Document" r:id="rId3" imgW="8261444" imgH="2533226" progId="Word.Document.8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1525" y="2360613"/>
                        <a:ext cx="8048625" cy="246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126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 (BlackBerry)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16945" y="72509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04245" y="201969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November 2016 Meeting in San Antonio, TX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362201" y="838201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929217" y="2019698"/>
            <a:ext cx="1034838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sz="3200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sz="3200" dirty="0"/>
              <a:t>September </a:t>
            </a:r>
            <a:r>
              <a:rPr lang="en-US" sz="3200" kern="0" dirty="0"/>
              <a:t>2018 Meeting in Waikoloa, HI, USA</a:t>
            </a:r>
          </a:p>
        </p:txBody>
      </p:sp>
    </p:spTree>
    <p:extLst>
      <p:ext uri="{BB962C8B-B14F-4D97-AF65-F5344CB8AC3E}">
        <p14:creationId xmlns:p14="http://schemas.microsoft.com/office/powerpoint/2010/main" val="3748791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20946"/>
            <a:ext cx="7770813" cy="609600"/>
          </a:xfrm>
        </p:spPr>
        <p:txBody>
          <a:bodyPr/>
          <a:lstStyle/>
          <a:p>
            <a:r>
              <a:rPr lang="en-US" dirty="0"/>
              <a:t>802.11 AANI SC – September 2018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0412" y="1245066"/>
            <a:ext cx="11321588" cy="5016361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dirty="0"/>
              <a:t>Meeting Goals: </a:t>
            </a:r>
          </a:p>
          <a:p>
            <a:pPr marL="971550" lvl="1" indent="-457200">
              <a:buFont typeface="Arial" panose="020B0604020202020204" pitchFamily="34" charset="0"/>
              <a:buChar char="•"/>
            </a:pPr>
            <a:r>
              <a:rPr lang="en-US" altLang="en-US" sz="2400" dirty="0"/>
              <a:t>802.11ax technical performance simulations, relative to IMT-2020 requirements </a:t>
            </a:r>
          </a:p>
          <a:p>
            <a:pPr marL="971550" lvl="1" indent="-457200">
              <a:buFont typeface="Arial" panose="020B0604020202020204" pitchFamily="34" charset="0"/>
              <a:buChar char="•"/>
            </a:pPr>
            <a:r>
              <a:rPr lang="en-US" altLang="en-US" sz="2400" dirty="0"/>
              <a:t>Continue Discussion on: NENDICA activity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dirty="0"/>
              <a:t>Agenda:</a:t>
            </a:r>
            <a:r>
              <a:rPr lang="en-US" altLang="en-US" b="0" dirty="0"/>
              <a:t> </a:t>
            </a:r>
            <a:r>
              <a:rPr lang="en-US" altLang="en-US" b="0" dirty="0">
                <a:hlinkClick r:id="rId2"/>
              </a:rPr>
              <a:t>11-18/1387r2</a:t>
            </a:r>
            <a:endParaRPr lang="en-US" altLang="en-US" b="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400" dirty="0"/>
              <a:t>Contributions: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2400" dirty="0"/>
              <a:t>11-18-1573-01-AANI-summary-of-802-11ax-self-evaluation-for-imt-2020-embb-indoor-hotspot-and-dense-urban-test-environments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GB" sz="2400" dirty="0"/>
              <a:t>11-18-1340-01-AANI-proposed-ls-to-3gpp-wfa-wba-wififorward-on-the-studies-done-regarding-benchmarking-of-802-11ax-capabilities</a:t>
            </a:r>
            <a:endParaRPr lang="en-US" altLang="en-US" sz="24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dirty="0"/>
              <a:t>Future section planning: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sz="2400" b="0" dirty="0"/>
              <a:t>2 slots requested for the November 2018 meeting to continue 802.11ax technical performance activities</a:t>
            </a:r>
            <a:endParaRPr lang="en-US" altLang="en-US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 (BlackBerry)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17933</TotalTime>
  <Words>126</Words>
  <Application>Microsoft Office PowerPoint</Application>
  <PresentationFormat>Widescreen</PresentationFormat>
  <Paragraphs>28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 Unicode MS</vt:lpstr>
      <vt:lpstr>MS Gothic</vt:lpstr>
      <vt:lpstr>Arial</vt:lpstr>
      <vt:lpstr>Times New Roman</vt:lpstr>
      <vt:lpstr>Office Theme</vt:lpstr>
      <vt:lpstr>Microsoft Word 97 - 2003 Document</vt:lpstr>
      <vt:lpstr>PowerPoint Presentation</vt:lpstr>
      <vt:lpstr>PowerPoint Presentation</vt:lpstr>
      <vt:lpstr>802.11 AANI SC – September 2018</vt:lpstr>
    </vt:vector>
  </TitlesOfParts>
  <Company>InterDigital,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11-18-0975-00-AANI-aani-sc-closing-report-may-2018</dc:title>
  <dc:creator>Levy, Joseph</dc:creator>
  <cp:lastModifiedBy>Stephen McCann</cp:lastModifiedBy>
  <cp:revision>226</cp:revision>
  <cp:lastPrinted>1601-01-01T00:00:00Z</cp:lastPrinted>
  <dcterms:created xsi:type="dcterms:W3CDTF">2017-06-02T20:57:23Z</dcterms:created>
  <dcterms:modified xsi:type="dcterms:W3CDTF">2018-09-12T23:50:57Z</dcterms:modified>
</cp:coreProperties>
</file>