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303" r:id="rId4"/>
    <p:sldId id="304" r:id="rId5"/>
    <p:sldId id="264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802.11-18/1653r0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802.11-18/1653r0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802.11-18/1653r0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802.11-18/1653r0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802.11-18/1653r0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802.11-18/1653r0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1406&amp;is_group=0bc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ocuments?is_dcn=1578&amp;is_group=0bc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September 2018 BCS Motions external</a:t>
            </a:r>
            <a:br>
              <a:rPr lang="en-GB" dirty="0"/>
            </a:br>
            <a:r>
              <a:rPr lang="en-GB" dirty="0"/>
              <a:t>to 802.11 WG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295664"/>
              </p:ext>
            </p:extLst>
          </p:nvPr>
        </p:nvGraphicFramePr>
        <p:xfrm>
          <a:off x="508000" y="2549376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549376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20330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contains the motions to approve the BCS PAR and CSD, to be brought forward to the 802.11WG by the BCS on behalf of the BCS SG.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submission serves as input to the WG Chair to facilitate the preparation of the motions for the WG Closing Plenary.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solidFill>
                  <a:srgbClr val="FF0000"/>
                </a:solidFill>
              </a:rPr>
              <a:t>11-18/0825r8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by Marc Emmelmann on behalf of BCS 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xxx</a:t>
            </a:r>
          </a:p>
          <a:p>
            <a:r>
              <a:rPr lang="en-US" dirty="0"/>
              <a:t>•	Note: Vote in the BCS SG: 28-0-4</a:t>
            </a:r>
          </a:p>
          <a:p>
            <a:r>
              <a:rPr lang="en-US" dirty="0"/>
              <a:t>•	Result: y-n-a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26094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solidFill>
                  <a:srgbClr val="FF0000"/>
                </a:solidFill>
              </a:rPr>
              <a:t>11-18/0826r8 </a:t>
            </a:r>
            <a:r>
              <a:rPr lang="en-US" dirty="0"/>
              <a:t>be posted to the IEEE 802 Executive Committee (EC) agenda for WG 802 preview and EC approval.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by Marc Emmelmann on behalf of BCS SG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Second: xxx</a:t>
            </a:r>
          </a:p>
          <a:p>
            <a:r>
              <a:rPr lang="en-US" dirty="0"/>
              <a:t>•	Note: Vote in the BCS SG: 28-0-3</a:t>
            </a:r>
          </a:p>
          <a:p>
            <a:r>
              <a:rPr lang="en-US" dirty="0"/>
              <a:t>•	Result: y-n-a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96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September 2018 BCS Motion Deck -- </a:t>
            </a:r>
            <a:r>
              <a:rPr lang="en-US" dirty="0">
                <a:hlinkClick r:id="rId3"/>
              </a:rPr>
              <a:t>https://mentor.ieee.org/802.11/documents?is_dcn=1406&amp;is_group=0bcs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BCS SG September 2018 Meeting Minutes -- </a:t>
            </a:r>
            <a:r>
              <a:rPr lang="en-US" dirty="0">
                <a:hlinkClick r:id="rId4"/>
              </a:rPr>
              <a:t>https://mentor.ieee.org/802.11/documents?is_dcn=1578&amp;is_group=0bcs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-Koden-TI-plai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802-11-Submission-Koden-TI-plain</Template>
  <TotalTime>19</TotalTime>
  <Words>328</Words>
  <Application>Microsoft Macintosh PowerPoint</Application>
  <PresentationFormat>On-screen Show (4:3)</PresentationFormat>
  <Paragraphs>53</Paragraphs>
  <Slides>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802-11-Submission-Koden-TI-plain</vt:lpstr>
      <vt:lpstr>Dokument</vt:lpstr>
      <vt:lpstr>September 2018 BCS Motions external to 802.11 WG</vt:lpstr>
      <vt:lpstr>Abstract</vt:lpstr>
      <vt:lpstr>Approve BCS PAR</vt:lpstr>
      <vt:lpstr>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2018 BCS Motions external to WG</dc:title>
  <dc:subject/>
  <dc:creator> </dc:creator>
  <cp:keywords/>
  <dc:description/>
  <cp:lastModifiedBy> </cp:lastModifiedBy>
  <cp:revision>7</cp:revision>
  <cp:lastPrinted>1601-01-01T00:00:00Z</cp:lastPrinted>
  <dcterms:created xsi:type="dcterms:W3CDTF">2018-09-12T20:56:47Z</dcterms:created>
  <dcterms:modified xsi:type="dcterms:W3CDTF">2018-09-12T21:17:14Z</dcterms:modified>
  <cp:category/>
</cp:coreProperties>
</file>