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16" r:id="rId3"/>
    <p:sldId id="317" r:id="rId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66" d="100"/>
          <a:sy n="66" d="100"/>
        </p:scale>
        <p:origin x="-1932" y="-9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20" y="-96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32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Rojan Chitrakar,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802.11-18/1649r1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Rojan Chitrakar,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Rojan Chitrakar,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 smtClean="0"/>
              <a:t>Motions </a:t>
            </a:r>
            <a:r>
              <a:rPr lang="en-GB" sz="3200" dirty="0"/>
              <a:t>for </a:t>
            </a:r>
            <a:r>
              <a:rPr lang="en-GB" sz="3200" dirty="0" smtClean="0"/>
              <a:t>Specs </a:t>
            </a:r>
            <a:r>
              <a:rPr lang="en-GB" sz="3200" dirty="0"/>
              <a:t>Text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2018-09-12</a:t>
            </a:r>
            <a:endParaRPr lang="en-GB" sz="2133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210175"/>
              </p:ext>
            </p:extLst>
          </p:nvPr>
        </p:nvGraphicFramePr>
        <p:xfrm>
          <a:off x="552450" y="2427288"/>
          <a:ext cx="8402638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" name="Document" r:id="rId5" imgW="8465350" imgH="2532189" progId="Word.Document.8">
                  <p:embed/>
                </p:oleObj>
              </mc:Choice>
              <mc:Fallback>
                <p:oleObj name="Document" r:id="rId5" imgW="8465350" imgH="25321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427288"/>
                        <a:ext cx="8402638" cy="250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Motion 1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the spec text in document </a:t>
            </a:r>
            <a:r>
              <a:rPr lang="en-US" dirty="0" smtClean="0"/>
              <a:t>802.11-18/1521r1 </a:t>
            </a:r>
            <a:r>
              <a:rPr lang="en-US" dirty="0"/>
              <a:t>into the 802.11ba draft </a:t>
            </a:r>
            <a:r>
              <a:rPr lang="en-US" dirty="0" smtClean="0"/>
              <a:t>D1.0.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	</a:t>
            </a:r>
            <a:r>
              <a:rPr lang="en-US" dirty="0" smtClean="0"/>
              <a:t>Rojan Chitrakar</a:t>
            </a:r>
            <a:endParaRPr lang="en-US" dirty="0"/>
          </a:p>
          <a:p>
            <a:r>
              <a:rPr lang="en-US" dirty="0"/>
              <a:t>Second	</a:t>
            </a:r>
            <a:r>
              <a:rPr lang="en-US" dirty="0" smtClean="0"/>
              <a:t>Lei Huang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Rojan Chitrakar, Panasonic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Motion </a:t>
            </a:r>
            <a:r>
              <a:rPr lang="en-US" sz="4000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the spec text in document </a:t>
            </a:r>
            <a:r>
              <a:rPr lang="en-US" dirty="0" smtClean="0"/>
              <a:t>802.11-18/1524r2 into </a:t>
            </a:r>
            <a:r>
              <a:rPr lang="en-US" dirty="0"/>
              <a:t>the 802.11ba draft D1.0.</a:t>
            </a:r>
          </a:p>
          <a:p>
            <a:endParaRPr lang="en-US" dirty="0"/>
          </a:p>
          <a:p>
            <a:r>
              <a:rPr lang="en-US" dirty="0"/>
              <a:t>Move	Rojan Chitrakar</a:t>
            </a:r>
          </a:p>
          <a:p>
            <a:r>
              <a:rPr lang="en-US" dirty="0"/>
              <a:t>Second</a:t>
            </a:r>
            <a:r>
              <a:rPr lang="en-US"/>
              <a:t>	</a:t>
            </a:r>
            <a:r>
              <a:rPr lang="en-US" smtClean="0"/>
              <a:t>Lei </a:t>
            </a:r>
            <a:r>
              <a:rPr lang="en-US" dirty="0"/>
              <a:t>Huang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Rojan Chitrakar, Panasonic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59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1222</TotalTime>
  <Words>95</Words>
  <Application>Microsoft Office PowerPoint</Application>
  <PresentationFormat>Custom</PresentationFormat>
  <Paragraphs>30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Document</vt:lpstr>
      <vt:lpstr>Motions for Specs Text</vt:lpstr>
      <vt:lpstr>Motion 1</vt:lpstr>
      <vt:lpstr>Motion 2</vt:lpstr>
    </vt:vector>
  </TitlesOfParts>
  <Company>Panasonic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Rojan Chitrakar</dc:creator>
  <cp:lastModifiedBy>Rojan Chitrakar</cp:lastModifiedBy>
  <cp:revision>287</cp:revision>
  <cp:lastPrinted>2017-11-22T00:49:17Z</cp:lastPrinted>
  <dcterms:created xsi:type="dcterms:W3CDTF">2014-10-30T17:06:39Z</dcterms:created>
  <dcterms:modified xsi:type="dcterms:W3CDTF">2018-09-13T07:40:55Z</dcterms:modified>
</cp:coreProperties>
</file>