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802.11-18/1646r1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</a:t>
            </a:r>
            <a:r>
              <a:rPr lang="en-GB" dirty="0" smtClean="0"/>
              <a:t>– Hawaii, USA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624610"/>
              </p:ext>
            </p:extLst>
          </p:nvPr>
        </p:nvGraphicFramePr>
        <p:xfrm>
          <a:off x="719137" y="2599576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ocument" r:id="rId5" imgW="8302326" imgH="1017911" progId="Word.Document.8">
                  <p:embed/>
                </p:oleObj>
              </mc:Choice>
              <mc:Fallback>
                <p:oleObj name="Document" r:id="rId5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2599576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Sep </a:t>
            </a:r>
            <a:r>
              <a:rPr lang="en-GB" altLang="en-US" dirty="0"/>
              <a:t>2018 </a:t>
            </a:r>
            <a:r>
              <a:rPr lang="en-GB" altLang="en-US" dirty="0" smtClean="0"/>
              <a:t>NGV SG meeting in Big Island, Hawaii, USA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NGV SG Progress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#1 -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Monday, AM2 10:30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–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12:30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#2 -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Tuesday, PM1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#3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- Wednesday, 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Slot #4 - Thursday, AM1 16:00-20:00, </a:t>
            </a:r>
            <a:r>
              <a:rPr lang="en-US" altLang="en-US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cancelled</a:t>
            </a:r>
            <a:endParaRPr lang="en-US" altLang="en-US" dirty="0">
              <a:solidFill>
                <a:srgbClr val="FF0000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week: 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agreed on the minutes of Jul meeting and Aug CC.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agreed on PAR proposal (11-18/0861r8) to be submitted to WG for approval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group agreed on CSD proposal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(11-18/0862r3) to be submitted to WG for approval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NGV SG timeline plan is not changed.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before Nov meeting was settled, on Oct 16th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6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submissions on topics of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use cases, channel model and technical feasibility were presented and discussed.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=""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="" xmlns:a16="http://schemas.microsoft.com/office/drawing/2014/main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Sep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="" xmlns:a16="http://schemas.microsoft.com/office/drawing/2014/main" id="{CB4F8DDF-7E6C-499D-8690-5B79DD1CD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381000"/>
          </a:xfrm>
        </p:spPr>
        <p:txBody>
          <a:bodyPr/>
          <a:lstStyle/>
          <a:p>
            <a:r>
              <a:rPr lang="en-US" altLang="en-US" dirty="0"/>
              <a:t>Submissions from the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4552FA6-D089-4140-B33B-138AA2E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262063"/>
            <a:ext cx="8459787" cy="5170487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GB" altLang="en-US" dirty="0" smtClean="0"/>
              <a:t>Submissions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en-US" sz="1700" dirty="0" smtClean="0">
                <a:solidFill>
                  <a:schemeClr val="tx1"/>
                </a:solidFill>
              </a:rPr>
              <a:t>11-18</a:t>
            </a:r>
            <a:r>
              <a:rPr lang="en-GB" altLang="en-US" sz="1800" dirty="0" smtClean="0"/>
              <a:t>/1457</a:t>
            </a:r>
            <a:r>
              <a:rPr lang="en-GB" altLang="en-US" sz="1800" dirty="0"/>
              <a:t>, Items for completing the PAR, Michael Fischer (NXP)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en-US" sz="1700" dirty="0" smtClean="0">
                <a:solidFill>
                  <a:schemeClr val="tx1"/>
                </a:solidFill>
              </a:rPr>
              <a:t>11-18/1480</a:t>
            </a:r>
            <a:r>
              <a:rPr lang="en-US" altLang="en-US" sz="1700" dirty="0">
                <a:solidFill>
                  <a:schemeClr val="tx1"/>
                </a:solidFill>
              </a:rPr>
              <a:t>, V2X Simulation Model, </a:t>
            </a:r>
            <a:r>
              <a:rPr lang="en-US" altLang="en-US" sz="1700" dirty="0" err="1">
                <a:solidFill>
                  <a:schemeClr val="tx1"/>
                </a:solidFill>
              </a:rPr>
              <a:t>Ioannis</a:t>
            </a:r>
            <a:r>
              <a:rPr lang="en-US" altLang="en-US" sz="1700" dirty="0">
                <a:solidFill>
                  <a:schemeClr val="tx1"/>
                </a:solidFill>
              </a:rPr>
              <a:t> Sarris (u-</a:t>
            </a:r>
            <a:r>
              <a:rPr lang="en-US" altLang="en-US" sz="1700" dirty="0" err="1">
                <a:solidFill>
                  <a:schemeClr val="tx1"/>
                </a:solidFill>
              </a:rPr>
              <a:t>blox</a:t>
            </a:r>
            <a:r>
              <a:rPr lang="en-US" altLang="en-US" sz="1700" dirty="0">
                <a:solidFill>
                  <a:schemeClr val="tx1"/>
                </a:solidFill>
              </a:rPr>
              <a:t>)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en-US" sz="1700" dirty="0">
                <a:solidFill>
                  <a:schemeClr val="tx1"/>
                </a:solidFill>
              </a:rPr>
              <a:t>11-18/1535, Error Correction Message, Yossi </a:t>
            </a:r>
            <a:r>
              <a:rPr lang="en-US" altLang="en-US" sz="1700" dirty="0" err="1">
                <a:solidFill>
                  <a:schemeClr val="tx1"/>
                </a:solidFill>
              </a:rPr>
              <a:t>Shaul</a:t>
            </a:r>
            <a:r>
              <a:rPr lang="en-US" altLang="en-US" sz="1700" dirty="0">
                <a:solidFill>
                  <a:schemeClr val="tx1"/>
                </a:solidFill>
              </a:rPr>
              <a:t> (</a:t>
            </a:r>
            <a:r>
              <a:rPr lang="en-US" altLang="en-US" sz="1700" dirty="0" err="1">
                <a:solidFill>
                  <a:schemeClr val="tx1"/>
                </a:solidFill>
              </a:rPr>
              <a:t>Autotalks</a:t>
            </a:r>
            <a:r>
              <a:rPr lang="en-US" altLang="en-US" sz="1700" dirty="0">
                <a:solidFill>
                  <a:schemeClr val="tx1"/>
                </a:solidFill>
              </a:rPr>
              <a:t>)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en-US" sz="1700" dirty="0">
                <a:solidFill>
                  <a:schemeClr val="tx1"/>
                </a:solidFill>
              </a:rPr>
              <a:t>11-18/1553, </a:t>
            </a:r>
            <a:r>
              <a:rPr lang="en-US" altLang="zh-CN" sz="1700" dirty="0">
                <a:solidFill>
                  <a:schemeClr val="tx1"/>
                </a:solidFill>
              </a:rPr>
              <a:t>Doppler Impact on OFDM Numerology for NGV, </a:t>
            </a:r>
            <a:r>
              <a:rPr lang="en-US" altLang="zh-CN" sz="1700" dirty="0" err="1">
                <a:solidFill>
                  <a:schemeClr val="tx1"/>
                </a:solidFill>
              </a:rPr>
              <a:t>Rui</a:t>
            </a:r>
            <a:r>
              <a:rPr lang="en-US" altLang="zh-CN" sz="1700" dirty="0">
                <a:solidFill>
                  <a:schemeClr val="tx1"/>
                </a:solidFill>
              </a:rPr>
              <a:t> Cao (Marvell)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zh-CN" sz="1700" dirty="0">
                <a:solidFill>
                  <a:schemeClr val="tx1"/>
                </a:solidFill>
              </a:rPr>
              <a:t>11-18/1577, Additional Details About Interoperable NGV PHY Improvements, Michael Fischer (NXP)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en-US" sz="1700" dirty="0">
                <a:solidFill>
                  <a:schemeClr val="tx1"/>
                </a:solidFill>
              </a:rPr>
              <a:t>11-18/1598, </a:t>
            </a:r>
            <a:r>
              <a:rPr lang="en-US" altLang="zh-CN" sz="1700" dirty="0">
                <a:solidFill>
                  <a:schemeClr val="tx1"/>
                </a:solidFill>
              </a:rPr>
              <a:t>Use case for Aerial Vehicle ITS, </a:t>
            </a:r>
            <a:r>
              <a:rPr lang="en-US" altLang="zh-CN" sz="1700" dirty="0" err="1">
                <a:solidFill>
                  <a:schemeClr val="tx1"/>
                </a:solidFill>
              </a:rPr>
              <a:t>Jinson</a:t>
            </a:r>
            <a:r>
              <a:rPr lang="en-US" altLang="zh-CN" sz="1700" dirty="0">
                <a:solidFill>
                  <a:schemeClr val="tx1"/>
                </a:solidFill>
              </a:rPr>
              <a:t> </a:t>
            </a:r>
            <a:r>
              <a:rPr lang="en-US" altLang="zh-CN" sz="1700" dirty="0" err="1">
                <a:solidFill>
                  <a:schemeClr val="tx1"/>
                </a:solidFill>
              </a:rPr>
              <a:t>Ahn</a:t>
            </a:r>
            <a:r>
              <a:rPr lang="en-US" altLang="zh-CN" sz="1700" dirty="0">
                <a:solidFill>
                  <a:schemeClr val="tx1"/>
                </a:solidFill>
              </a:rPr>
              <a:t> (</a:t>
            </a:r>
            <a:r>
              <a:rPr lang="en-US" altLang="zh-CN" sz="1700" dirty="0" err="1">
                <a:solidFill>
                  <a:schemeClr val="tx1"/>
                </a:solidFill>
              </a:rPr>
              <a:t>Yonsei</a:t>
            </a:r>
            <a:r>
              <a:rPr lang="en-US" altLang="zh-CN" sz="1700" dirty="0">
                <a:solidFill>
                  <a:schemeClr val="tx1"/>
                </a:solidFill>
              </a:rPr>
              <a:t> University)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en-US" altLang="en-US" sz="1700" dirty="0">
                <a:solidFill>
                  <a:schemeClr val="tx1"/>
                </a:solidFill>
              </a:rPr>
              <a:t>11-18/1541, Railway Use Cases for NGV, Stephan Sand (German Aerospace Center (DLR))</a:t>
            </a:r>
            <a:endParaRPr lang="en-GB" altLang="en-US" sz="1700" dirty="0">
              <a:solidFill>
                <a:schemeClr val="tx1"/>
              </a:solidFill>
            </a:endParaRPr>
          </a:p>
          <a:p>
            <a:pPr lvl="1" algn="just">
              <a:defRPr/>
            </a:pPr>
            <a:endParaRPr lang="en-GB" altLang="en-US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Official SG documents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PAR: 		</a:t>
            </a:r>
            <a:r>
              <a:rPr lang="en-GB" altLang="en-US" sz="1700" dirty="0" smtClean="0">
                <a:solidFill>
                  <a:srgbClr val="FF0000"/>
                </a:solidFill>
              </a:rPr>
              <a:t>11-18/0861r8, 	approved by SG 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CSD: 		</a:t>
            </a:r>
            <a:r>
              <a:rPr lang="en-GB" altLang="en-US" sz="1700" dirty="0" smtClean="0">
                <a:solidFill>
                  <a:srgbClr val="FF0000"/>
                </a:solidFill>
              </a:rPr>
              <a:t>11-18/0862r3,</a:t>
            </a:r>
            <a:r>
              <a:rPr lang="en-GB" altLang="en-US" sz="1700" dirty="0" smtClean="0">
                <a:solidFill>
                  <a:schemeClr val="tx1"/>
                </a:solidFill>
              </a:rPr>
              <a:t>	approved by SG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Use Cases: 	</a:t>
            </a:r>
            <a:r>
              <a:rPr lang="en-GB" altLang="en-US" sz="1700" dirty="0" smtClean="0">
                <a:solidFill>
                  <a:srgbClr val="FF0000"/>
                </a:solidFill>
              </a:rPr>
              <a:t>11-18/1323r1</a:t>
            </a:r>
            <a:r>
              <a:rPr lang="en-GB" altLang="en-US" sz="1700" dirty="0" smtClean="0">
                <a:solidFill>
                  <a:schemeClr val="tx1"/>
                </a:solidFill>
              </a:rPr>
              <a:t>,	approved by SG</a:t>
            </a:r>
          </a:p>
          <a:p>
            <a:pPr lvl="1" algn="just">
              <a:defRPr/>
            </a:pPr>
            <a:r>
              <a:rPr lang="en-GB" altLang="en-US" sz="1700" dirty="0" smtClean="0">
                <a:solidFill>
                  <a:schemeClr val="tx1"/>
                </a:solidFill>
              </a:rPr>
              <a:t>Liaison:		11-18/1303r2, 	approved by SG</a:t>
            </a:r>
            <a:r>
              <a:rPr lang="en-GB" altLang="en-US" sz="1700" dirty="0">
                <a:solidFill>
                  <a:schemeClr val="tx1"/>
                </a:solidFill>
              </a:rPr>
              <a:t> </a:t>
            </a:r>
            <a:r>
              <a:rPr lang="en-GB" altLang="en-US" sz="1700" dirty="0" smtClean="0">
                <a:solidFill>
                  <a:schemeClr val="tx1"/>
                </a:solidFill>
              </a:rPr>
              <a:t>and WG</a:t>
            </a:r>
            <a:endParaRPr lang="en-GB" altLang="en-US" sz="1700" dirty="0">
              <a:solidFill>
                <a:schemeClr val="tx1"/>
              </a:solidFill>
            </a:endParaRPr>
          </a:p>
        </p:txBody>
      </p:sp>
      <p:sp>
        <p:nvSpPr>
          <p:cNvPr id="18438" name="Slide Number Placeholder 3">
            <a:extLst>
              <a:ext uri="{FF2B5EF4-FFF2-40B4-BE49-F238E27FC236}">
                <a16:creationId xmlns="" xmlns:a16="http://schemas.microsoft.com/office/drawing/2014/main" id="{69750D8E-6E36-4F0E-ADE9-9BE79651BD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9624B909-9AF8-4646-8E08-EADA318A5722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buFont typeface="Times New Roman" panose="02020603050405020304" pitchFamily="18" charset="0"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6" name="Date Placeholder 1">
            <a:extLst>
              <a:ext uri="{FF2B5EF4-FFF2-40B4-BE49-F238E27FC236}">
                <a16:creationId xmlns="" xmlns:a16="http://schemas.microsoft.com/office/drawing/2014/main" id="{AB388FD6-41F1-4448-9283-777761D3E9A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Sep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6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/>
              <a:t>Telecon: </a:t>
            </a:r>
            <a:r>
              <a:rPr lang="en-US" dirty="0" smtClean="0"/>
              <a:t>Oct 16, 10:00am ~ 12:00am ET (to be confirmed by WG)</a:t>
            </a:r>
          </a:p>
          <a:p>
            <a:pPr lvl="1"/>
            <a:endParaRPr lang="en-US" dirty="0" smtClean="0"/>
          </a:p>
          <a:p>
            <a:r>
              <a:rPr lang="en-US" altLang="en-US" dirty="0" smtClean="0"/>
              <a:t>Goal </a:t>
            </a:r>
            <a:r>
              <a:rPr lang="en-US" altLang="en-US" dirty="0"/>
              <a:t>For </a:t>
            </a:r>
            <a:r>
              <a:rPr lang="en-US" altLang="en-US" dirty="0" smtClean="0"/>
              <a:t>November: </a:t>
            </a:r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en-US" altLang="en-US" dirty="0" smtClean="0"/>
              <a:t>In </a:t>
            </a:r>
            <a:r>
              <a:rPr lang="en-US" altLang="en-US" dirty="0"/>
              <a:t>case the motion fails in </a:t>
            </a:r>
            <a:r>
              <a:rPr lang="en-US" altLang="en-US" dirty="0" smtClean="0"/>
              <a:t>WG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altLang="en-US" dirty="0" smtClean="0"/>
              <a:t>Improve PAR and CSD </a:t>
            </a:r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en-US" altLang="en-US" dirty="0"/>
              <a:t>in case the motion passes </a:t>
            </a:r>
            <a:endParaRPr lang="en-US" altLang="en-US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altLang="en-US" dirty="0" smtClean="0"/>
              <a:t>Process </a:t>
            </a:r>
            <a:r>
              <a:rPr lang="en-US" altLang="en-US" dirty="0" smtClean="0"/>
              <a:t>potential comments from EC regarding PAR/CSD.</a:t>
            </a:r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en-US" altLang="zh-CN" dirty="0" smtClean="0"/>
              <a:t>Any other submission on topic of use cases, channel models, technical feasibility and functional requirements, etc.</a:t>
            </a:r>
            <a:endParaRPr lang="en-US" altLang="zh-CN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405</Words>
  <Application>Microsoft Office PowerPoint</Application>
  <PresentationFormat>全屏显示(4:3)</PresentationFormat>
  <Paragraphs>65</Paragraphs>
  <Slides>5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Times New Roman</vt:lpstr>
      <vt:lpstr>Wingdings</vt:lpstr>
      <vt:lpstr>Office Theme</vt:lpstr>
      <vt:lpstr>Document</vt:lpstr>
      <vt:lpstr>NGV SG Closing Report – Hawaii, USA</vt:lpstr>
      <vt:lpstr>Abstract</vt:lpstr>
      <vt:lpstr>NGV SG Progress</vt:lpstr>
      <vt:lpstr>Submissions from the week</vt:lpstr>
      <vt:lpstr>Next Steps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38</cp:revision>
  <cp:lastPrinted>1601-01-01T00:00:00Z</cp:lastPrinted>
  <dcterms:created xsi:type="dcterms:W3CDTF">2018-05-10T16:46:51Z</dcterms:created>
  <dcterms:modified xsi:type="dcterms:W3CDTF">2018-09-12T19:55:31Z</dcterms:modified>
  <cp:category>May 2018</cp:category>
</cp:coreProperties>
</file>