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480" r:id="rId4"/>
    <p:sldId id="258" r:id="rId5"/>
    <p:sldId id="449" r:id="rId6"/>
    <p:sldId id="265" r:id="rId7"/>
    <p:sldId id="476" r:id="rId8"/>
    <p:sldId id="490" r:id="rId9"/>
    <p:sldId id="491" r:id="rId10"/>
    <p:sldId id="487" r:id="rId11"/>
    <p:sldId id="488" r:id="rId12"/>
    <p:sldId id="41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86372"/>
  </p:normalViewPr>
  <p:slideViewPr>
    <p:cSldViewPr>
      <p:cViewPr varScale="1">
        <p:scale>
          <a:sx n="93" d="100"/>
          <a:sy n="93" d="100"/>
        </p:scale>
        <p:origin x="368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25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35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9703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267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481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57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0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John Notor, Notor Research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802.11-18/1635r1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8080219920074/WFA%20Ex%20Parte%20Letter.pdf" TargetMode="External"/><Relationship Id="rId3" Type="http://schemas.openxmlformats.org/officeDocument/2006/relationships/hyperlink" Target="https://ecfsapi.fcc.gov/file/109113089205438/SPA%20Comments%20(Sep%2011%202018)(FINAL).pdf" TargetMode="External"/><Relationship Id="rId7" Type="http://schemas.openxmlformats.org/officeDocument/2006/relationships/hyperlink" Target="https://ecfsapi.fcc.gov/file/10824085329605/Commscope%208.22.18%20Mtg%20Ex%20Parte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fsapi.fcc.gov/file/1082899870012/2018-08-28%20ExP%20RLAN%20issues%20AS%20FILED%20(01229194xB3D1E).pdf" TargetMode="External"/><Relationship Id="rId5" Type="http://schemas.openxmlformats.org/officeDocument/2006/relationships/hyperlink" Target="https://ecfsapi.fcc.gov/file/1090794008994/WInnForum%20Comments%20on%20Spectrum%20Pipeline%20Act%20PN%20-%20Final.pdf" TargetMode="External"/><Relationship Id="rId4" Type="http://schemas.openxmlformats.org/officeDocument/2006/relationships/hyperlink" Target="https://ecfsapi.fcc.gov/file/109112152615349/Wi-Fi%20Alliance%20Comments%20on%20Spectrum%20Pipeline%20Act%20Report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717207604667/17-183%20FWCC%20ExP%20Notice%202018-07-17%20--%20AS%20FILED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cfsapi.fcc.gov/file/104120372328746/6%20GHz%20OET%20and%20Bureaus%20Ex%20Parte%20(Apr.%2012,%202018).pdf" TargetMode="External"/><Relationship Id="rId4" Type="http://schemas.openxmlformats.org/officeDocument/2006/relationships/hyperlink" Target="https://ecfsapi.fcc.gov/file/1070541429397/7-5-18%20SES-Intelsat%20ex%20parte%20for%20McGrath%20and%20Javed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fsapi.fcc.gov/file/10907489822345/2018-09-07%20Joint%20Letter%20(ET%2018-70)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John Notor, Notor Research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Liaison from 802.18 to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375130"/>
              </p:ext>
            </p:extLst>
          </p:nvPr>
        </p:nvGraphicFramePr>
        <p:xfrm>
          <a:off x="508000" y="2351088"/>
          <a:ext cx="8156575" cy="235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51088"/>
                        <a:ext cx="8156575" cy="2354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(3/4)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1750"/>
            <a:ext cx="8229600" cy="5371307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 listing of the most significant filings to inform those interested in the issues: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3"/>
              </a:rPr>
              <a:t>https://ecfsapi.fcc.gov/file/109113089205438/SPA%20Comments%20(Sep%2011%202018)(FINAL).pdf</a:t>
            </a:r>
            <a:endParaRPr lang="en-US" altLang="en-US" sz="16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Apple,  Broadcom, Cisco Systems, Inc., et al, response to Fixed Wireless Communications Coalition (FWCC) and </a:t>
            </a:r>
            <a:r>
              <a:rPr lang="en-US" altLang="en-US" sz="1400" dirty="0" err="1"/>
              <a:t>Comscope</a:t>
            </a:r>
            <a:endParaRPr lang="en-US" altLang="en-US" sz="14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4"/>
              </a:rPr>
              <a:t>https://ecfsapi.fcc.gov/file/109112152615349/Wi-Fi%20Alliance%20Comments%20on%20Spectrum%20Pipeline%20Act%20Report.pdf</a:t>
            </a:r>
            <a:r>
              <a:rPr lang="en-US" altLang="en-US" sz="1600" dirty="0"/>
              <a:t> 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This is the refined Wi-Fi Alliance position, with some changes.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5"/>
              </a:rPr>
              <a:t>https://ecfsapi.fcc.gov/file/1090794008994/WInnForum%20Comments%20on%20Spectrum%20Pipeline%20Act%20PN%20-%20Final.pdf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Wireless Innovation Forum wanting to make 6 GHz like the 3.5 GHz for sharing.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6"/>
              </a:rPr>
              <a:t>https://ecfsapi.fcc.gov/file/1082899870012/2018-08-28%20ExP%20RLAN%20issues%20AS%20FILED%20(01229194xB3D1E).pdf</a:t>
            </a:r>
            <a:endParaRPr lang="en-US" altLang="en-US" sz="16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FWCC, the 4 big mobile operators.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7"/>
              </a:rPr>
              <a:t>https://ecfsapi.fcc.gov/file/10824085329605/Commscope%208.22.18%20Mtg%20Ex%20Parte.pdf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</a:t>
            </a:r>
            <a:r>
              <a:rPr lang="en-US" altLang="en-US" sz="1400" dirty="0" err="1"/>
              <a:t>Comscope</a:t>
            </a:r>
            <a:r>
              <a:rPr lang="en-US" altLang="en-US" sz="1400" dirty="0"/>
              <a:t>, the primary frequency coordination entity, so has lots of history/experience for frequency coordination..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linkClick r:id="rId8"/>
              </a:rPr>
              <a:t>https://ecfsapi.fcc.gov/file/108080219920074/WFA%20Ex%20Parte%20Letter.pdf</a:t>
            </a:r>
            <a:r>
              <a:rPr lang="en-US" altLang="en-US" sz="1600" dirty="0"/>
              <a:t>  </a:t>
            </a:r>
            <a:endParaRPr lang="en-US" altLang="en-US" sz="12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Wi-Fi Alliance, how to protect incumbents.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134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(4/4)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11275"/>
            <a:ext cx="8229600" cy="5018882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 listing of the most significant filings to inform those interested in the issues:</a:t>
            </a:r>
          </a:p>
          <a:p>
            <a:pPr marL="0" indent="0">
              <a:spcBef>
                <a:spcPts val="0"/>
              </a:spcBef>
            </a:pPr>
            <a:endParaRPr lang="en-US" altLang="en-US" sz="1800" dirty="0">
              <a:hlinkClick r:id="rId3"/>
            </a:endParaRP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600" dirty="0">
                <a:hlinkClick r:id="rId3"/>
              </a:rPr>
              <a:t>https://ecfsapi.fcc.gov/file/10717207604667/17-183%20FWCC%20ExP%20Notice%202018-07-17%20--%20AS%20FILED.pdf</a:t>
            </a:r>
            <a:r>
              <a:rPr lang="en-US" altLang="en-US" sz="1600" dirty="0"/>
              <a:t> </a:t>
            </a:r>
            <a:endParaRPr lang="en-US" altLang="en-US" sz="1400" dirty="0"/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FWCC, especially read the attachment. 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600" dirty="0"/>
              <a:t> </a:t>
            </a:r>
            <a:r>
              <a:rPr lang="en-US" altLang="en-US" sz="1600" dirty="0">
                <a:hlinkClick r:id="rId4"/>
              </a:rPr>
              <a:t>https://ecfsapi.fcc.gov/file/1070541429397/7-5-18%20SES-Intelsat%20ex%20parte%20for%20McGrath%20and%20Javed.pdf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From SES and Intelsat, 2 satellite operators.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 startAt="7"/>
            </a:pPr>
            <a:r>
              <a:rPr lang="en-US" altLang="en-US" sz="1600" dirty="0">
                <a:hlinkClick r:id="rId5"/>
              </a:rPr>
              <a:t>https://ecfsapi.fcc.gov/file/104120372328746/6%20GHz%20OET%20and%20Bureaus%20Ex%20Parte%20(Apr.%2012%2C%202018).pdf</a:t>
            </a:r>
            <a:r>
              <a:rPr lang="en-US" altLang="en-US" sz="1600" dirty="0"/>
              <a:t> </a:t>
            </a:r>
          </a:p>
          <a:p>
            <a:pPr marL="1257300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From Apple,  Broadcom, Cisco Systems, Inc., et al, briefing for OET, lots of points covered., brings you up to April 2018. </a:t>
            </a:r>
          </a:p>
          <a:p>
            <a:pPr marL="514350" lvl="1" indent="0">
              <a:spcBef>
                <a:spcPts val="0"/>
              </a:spcBef>
            </a:pPr>
            <a:endParaRPr lang="en-US" altLang="en-US" sz="16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7603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889" y="631899"/>
            <a:ext cx="7770813" cy="631751"/>
          </a:xfrm>
        </p:spPr>
        <p:txBody>
          <a:bodyPr/>
          <a:lstStyle/>
          <a:p>
            <a:r>
              <a:rPr lang="en-US" sz="2400" dirty="0"/>
              <a:t>Planned Actions for 6 GHz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9123"/>
            <a:ext cx="8150031" cy="518628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>
              <a:solidFill>
                <a:srgbClr val="00B0F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802.18 Chair will send an email for the 27 September teleconference to remind all to review 6 GHz filings so everyone has the opportunity to get up to speed.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802.18 Chair will send out a special notice for 04 October teleconference if the draft NPRM does come out 03 October. 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The Chair will post the draft NPRM, a public domain document, in the 802.18 section of IEEE Mentor.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endParaRPr lang="en-US" altLang="en-US" sz="2000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</a:pPr>
            <a:endParaRPr lang="en-US" alt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014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John Notor, Notor Research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a liaison from IEEE 802.18 for the September 2018 IEEE 802.11 Mid-Week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22022" y="736598"/>
            <a:ext cx="7770813" cy="719931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Congratulations Richard Kennedy!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96912" y="1820068"/>
            <a:ext cx="7772400" cy="3285332"/>
          </a:xfrm>
        </p:spPr>
        <p:txBody>
          <a:bodyPr/>
          <a:lstStyle/>
          <a:p>
            <a:pPr marL="400050" lvl="1" indent="0"/>
            <a:r>
              <a:rPr lang="en-US" altLang="en-US" sz="2400" b="1" dirty="0"/>
              <a:t>IEEE 802.18 Congratulates Richard Kennedy on receiving the </a:t>
            </a:r>
            <a:r>
              <a:rPr lang="en-US" sz="2400" b="1" dirty="0"/>
              <a:t>IEEE-SA Standards Medallion </a:t>
            </a:r>
            <a:r>
              <a:rPr lang="en-US" sz="2400" b="1" i="1" dirty="0"/>
              <a:t>“For being a driving force to achieve the worldwide harmonization of spectrum for IEEE 802</a:t>
            </a:r>
            <a:r>
              <a:rPr lang="en-US" sz="2400" b="1" i="1" baseline="30000" dirty="0"/>
              <a:t>TM</a:t>
            </a:r>
            <a:r>
              <a:rPr lang="en-US" sz="2400" b="1" i="1" dirty="0"/>
              <a:t> Wireless Networks (e.g. Wi-Fi).”</a:t>
            </a:r>
            <a:endParaRPr lang="en-US" altLang="en-US" sz="2400" b="1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600" u="sng" dirty="0"/>
          </a:p>
        </p:txBody>
      </p:sp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724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(1/2)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8295" y="1700808"/>
            <a:ext cx="7772400" cy="430532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The publication process for ETSI wireless standards is being interrupted by controversies over the content of and process for creating and publishing the standards.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 BRAN: Meeting #99: 18-21 September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Upper 6 GHz band TFES TR 103 612 early draft is out </a:t>
            </a:r>
            <a:r>
              <a:rPr lang="en-US" sz="1800" dirty="0">
                <a:solidFill>
                  <a:schemeClr val="tx1"/>
                </a:solidFill>
              </a:rPr>
              <a:t>and BRAN TR 103 631 is posted.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solidFill>
                  <a:schemeClr val="tx1"/>
                </a:solidFill>
              </a:rPr>
              <a:t>ETSI-ERM-TG-11:  Meeting #54: 15-19 October 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EN 300 328 (v2.2.1 (2018-04)) will not be published in the OJEU.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avoid existence of 2 different versions, the older v2.1.1. may be withdrawn.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EU Discussion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671" y="1362868"/>
            <a:ext cx="8451908" cy="52935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SE45: </a:t>
            </a:r>
            <a:r>
              <a:rPr lang="en-US" dirty="0"/>
              <a:t>Next f2f: 2-3 October, Maisons-Alfort, Paris (France)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have been published for the previous meeting.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Discussions took place in SE45 and in FM 57 on UWB, FM57 Document 8 has the details.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Input papers being worked on for the next meeting, revised simulation results,  duty cycle, channelization, etc.  </a:t>
            </a:r>
          </a:p>
          <a:p>
            <a:pPr marL="514350" lvl="1" indent="0"/>
            <a:endParaRPr lang="en-US" sz="1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CEPT–ECC FM57: </a:t>
            </a:r>
            <a:r>
              <a:rPr lang="en-US" dirty="0"/>
              <a:t>Next f2f: 4 October in Maisons-Alfort, Paris (France)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Minutes are not out yet, a telecon on 12 September is scheduled.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FM57(18)007 Draft interim report in response to mandate is available for comment.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1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John Notor, Notor Research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33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Google Waiver Status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3892" y="1479136"/>
            <a:ext cx="7772400" cy="4406315"/>
          </a:xfrm>
          <a:ln/>
        </p:spPr>
        <p:txBody>
          <a:bodyPr lIns="91440"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Google and Facebook have submitted a joint letter to the FCC proposing the following performance limits for Soli sensors: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EIRP: +13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transmitter conducted power: +10 dBm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Peak power spectral density: +13 dBm/MHz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Maximum Transmit Duty Cycle: 10% in any 33 </a:t>
            </a:r>
            <a:r>
              <a:rPr lang="en-US" sz="2000" dirty="0" err="1"/>
              <a:t>ms</a:t>
            </a:r>
            <a:r>
              <a:rPr lang="en-US" sz="2000" dirty="0"/>
              <a:t> interval (i.e., Soli sensors will not transmit longer than a total of 3.3 </a:t>
            </a:r>
            <a:r>
              <a:rPr lang="en-US" sz="2000" dirty="0" err="1"/>
              <a:t>ms</a:t>
            </a:r>
            <a:r>
              <a:rPr lang="en-US" sz="2000" dirty="0"/>
              <a:t> in any 33 </a:t>
            </a:r>
            <a:r>
              <a:rPr lang="en-US" sz="2000" dirty="0" err="1"/>
              <a:t>ms</a:t>
            </a:r>
            <a:r>
              <a:rPr lang="en-US" sz="2000" dirty="0"/>
              <a:t> time period)</a:t>
            </a:r>
          </a:p>
          <a:p>
            <a:pPr marL="1257300" lvl="2">
              <a:buFont typeface="Arial" panose="020B0604020202020204" pitchFamily="34" charset="0"/>
              <a:buChar char="•"/>
            </a:pPr>
            <a:r>
              <a:rPr lang="en-US" sz="2000" dirty="0"/>
              <a:t>Link: 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https://ecfsapi.fcc.gov/file/10907489822345/2018-09-07%20Joint%20Letter%20(ET%2018-70).pdf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en-US" sz="20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773280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Other Items Discussed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6 GHz and single voice from IEEE 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Expect the FCC to release the 6 GHz NPRM real soon now… 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Additional Fixed Service (FS) Protection ex </a:t>
            </a:r>
            <a:r>
              <a:rPr lang="en-US" dirty="0" err="1"/>
              <a:t>parte</a:t>
            </a:r>
            <a:endParaRPr 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Proposes a database to protect Part 101 services from interference.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IEEE EU Spectrum Management Statement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Recommending that the IEEE EU should consider using the IEEE SA Intelligent Spectrum Allocation and Management statement.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Uganda Consultation Approved by EC and sent to UCC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 err="1"/>
              <a:t>Ofcom</a:t>
            </a:r>
            <a:r>
              <a:rPr lang="en-US" altLang="en-US" dirty="0"/>
              <a:t> Consultation Approved by the EC and will be sent to </a:t>
            </a:r>
            <a:r>
              <a:rPr lang="en-US" altLang="en-US" dirty="0" err="1"/>
              <a:t>Ofcom</a:t>
            </a:r>
            <a:r>
              <a:rPr lang="en-US" altLang="en-US" dirty="0"/>
              <a:t>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FCC: Flexible Use of the 3.7 to 4.2 GHz Band, Order &amp; NPRM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802.18 will meet again on Thursday AM1 to consider any other issues.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860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(1/4)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249218"/>
            <a:ext cx="8305800" cy="5637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What actions should 802.18 Consider to Prepare for 6 GHz NPRM?</a:t>
            </a:r>
          </a:p>
          <a:p>
            <a:pPr marL="0" indent="0">
              <a:spcBef>
                <a:spcPts val="0"/>
              </a:spcBef>
            </a:pPr>
            <a:endParaRPr lang="en-US" altLang="en-US" sz="2200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The FCC is likely to publish a draft NPRM on 03 October 2018, based on the best available information.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If so, the agenda for the already scheduled teleconference on 04 October will focus on the NPRM.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NPRMs have 2 primary categories to consider in creating a response: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/>
              <a:t>Actual proposed rules to comment on.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b="1" dirty="0"/>
              <a:t>Answering relevant ‘seek comment’ questions. There could be many.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From October 3, there are 2 weeks before the FCC open meeting for revisions which could affect the final NPRM.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54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950"/>
            <a:ext cx="7770813" cy="685800"/>
          </a:xfrm>
        </p:spPr>
        <p:txBody>
          <a:bodyPr/>
          <a:lstStyle/>
          <a:p>
            <a:r>
              <a:rPr lang="en-US" sz="2400" dirty="0"/>
              <a:t>Discussion on 6 GHz from Thursday AM1 (2/4)</a:t>
            </a:r>
            <a:endParaRPr lang="en-US" sz="1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06" y="1345911"/>
            <a:ext cx="8229600" cy="269268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dirty="0"/>
              <a:t>Primary groups interested in the proceeding: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TV Broadcast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Satellite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Frequency Coordinators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Skip over utilities (they will be protected) 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Skip over public safety (going to First Net, 700 MHz LTE mobile) 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b="1" dirty="0"/>
              <a:t>No federal government uses in the band.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John Notor, Notor Research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8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2600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iaison_11_2_18_draft_r0" id="{E2683778-017D-694A-86D5-72B9ABE7D308}" vid="{485B5096-F3B6-FA43-B93E-0D16E8FF877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1414</Words>
  <Application>Microsoft Macintosh PowerPoint</Application>
  <PresentationFormat>On-screen Show (4:3)</PresentationFormat>
  <Paragraphs>161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Liaison from 802.18 to 802.11</vt:lpstr>
      <vt:lpstr>Abstract</vt:lpstr>
      <vt:lpstr>Congratulations Richard Kennedy!</vt:lpstr>
      <vt:lpstr>EU Discussion (1/2)</vt:lpstr>
      <vt:lpstr>EU Discussion (2/2)</vt:lpstr>
      <vt:lpstr>Google Waiver Status</vt:lpstr>
      <vt:lpstr>Other Items Discussed</vt:lpstr>
      <vt:lpstr>Discussion on 6 GHz from Thursday AM1 (1/4)</vt:lpstr>
      <vt:lpstr>Discussion on 6 GHz from Thursday AM1 (2/4)</vt:lpstr>
      <vt:lpstr>Discussion on 6 GHz from Thursday AM1 (3/4)</vt:lpstr>
      <vt:lpstr>Discussion on 6 GHz from Thursday AM1 (4/4)</vt:lpstr>
      <vt:lpstr>Planned Actions for 6 GHz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from 802.18 to 802.11</dc:title>
  <dc:creator>John Notor</dc:creator>
  <cp:lastModifiedBy>John Notor</cp:lastModifiedBy>
  <cp:revision>73</cp:revision>
  <cp:lastPrinted>1601-01-01T00:00:00Z</cp:lastPrinted>
  <dcterms:created xsi:type="dcterms:W3CDTF">2018-07-11T14:06:08Z</dcterms:created>
  <dcterms:modified xsi:type="dcterms:W3CDTF">2018-09-13T21:43:02Z</dcterms:modified>
</cp:coreProperties>
</file>