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480" r:id="rId4"/>
    <p:sldId id="258" r:id="rId5"/>
    <p:sldId id="449" r:id="rId6"/>
    <p:sldId id="265" r:id="rId7"/>
    <p:sldId id="476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86372"/>
  </p:normalViewPr>
  <p:slideViewPr>
    <p:cSldViewPr>
      <p:cViewPr varScale="1">
        <p:scale>
          <a:sx n="93" d="100"/>
          <a:sy n="93" d="100"/>
        </p:scale>
        <p:origin x="368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5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35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97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802.11-18/1635r0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fsapi.fcc.gov/file/10907489822345/2018-09-07%20Joint%20Letter%20(ET%2018-70)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John Notor, Notor Research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Liaison from 802.18 to 802.11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375130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John Notor, Notor Research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a liaison from IEEE 802.18 for the September 2018 IEEE 802.11 Mid-Week Plenary.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722022" y="736598"/>
            <a:ext cx="7770813" cy="719931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Congratulations Richard Kennedy!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96912" y="1820068"/>
            <a:ext cx="7772400" cy="3285332"/>
          </a:xfrm>
        </p:spPr>
        <p:txBody>
          <a:bodyPr/>
          <a:lstStyle/>
          <a:p>
            <a:pPr marL="400050" lvl="1" indent="0"/>
            <a:r>
              <a:rPr lang="en-US" altLang="en-US" sz="2400" b="1" dirty="0"/>
              <a:t>IEEE 802.18 Congratulates Richard Kennedy on receiving the </a:t>
            </a:r>
            <a:r>
              <a:rPr lang="en-US" sz="2400" b="1" dirty="0"/>
              <a:t>IEEE-SA Standards Medallion </a:t>
            </a:r>
            <a:r>
              <a:rPr lang="en-US" sz="2400" b="1" i="1" dirty="0"/>
              <a:t>“For being a driving force to achieve the worldwide harmonization of spectrum for IEEE 802</a:t>
            </a:r>
            <a:r>
              <a:rPr lang="en-US" sz="2400" b="1" i="1" baseline="30000" dirty="0"/>
              <a:t>TM</a:t>
            </a:r>
            <a:r>
              <a:rPr lang="en-US" sz="2400" b="1" i="1" dirty="0"/>
              <a:t> Wireless Networks (e.g. Wi-Fi).”</a:t>
            </a:r>
            <a:endParaRPr lang="en-US" altLang="en-US" sz="2400" b="1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600" u="sng" dirty="0"/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72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EU Discussion (1/2)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8295" y="1700808"/>
            <a:ext cx="7772400" cy="43053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The publication process for ETSI wireless standards is being interrupted by controversies over the content of and process for creating and publishing the standards.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ETSI BRAN: Meeting #99: 18-21 September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Upper 6 GHz band TFES TR 103 612 early draft is out </a:t>
            </a:r>
            <a:r>
              <a:rPr lang="en-US" sz="1800" dirty="0">
                <a:solidFill>
                  <a:schemeClr val="tx1"/>
                </a:solidFill>
              </a:rPr>
              <a:t>and BRAN TR 103 631 is posted.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ETSI-ERM-TG-11:  Meeting #54: 15-19 October 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 300 328 (v2.2.1 (2018-04)) will not be published in the OJEU.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avoid existence of 2 different versions, the older v2.1.1. may be withdrawn.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EU Discussion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671" y="1362868"/>
            <a:ext cx="8451908" cy="5293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CEPT–ECC SE45: </a:t>
            </a:r>
            <a:r>
              <a:rPr lang="en-US" dirty="0"/>
              <a:t>Next f2f: 2-3 October, Maisons-Alfort, Paris (France)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Minutes have been published for the previous meeting.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Discussions took place in SE45 and in FM 57 on UWB, FM57 Document 8 has the details.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Input papers being worked on for the next meeting, revised simulation results,  duty cycle, channelization, etc.  </a:t>
            </a:r>
          </a:p>
          <a:p>
            <a:pPr marL="514350" lvl="1" indent="0"/>
            <a:endParaRPr lang="en-US" sz="12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CEPT–ECC FM57: </a:t>
            </a:r>
            <a:r>
              <a:rPr lang="en-US" dirty="0"/>
              <a:t>Next f2f: 4 October in Maisons-Alfort, Paris (France)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Minutes are not out yet, a telecon on 12 September is scheduled.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FM57(18)007 Draft interim report in response to mandate is available for comment.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1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33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</a:rPr>
              <a:t>Google Waiver Status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3892" y="1479136"/>
            <a:ext cx="7772400" cy="4406315"/>
          </a:xfrm>
          <a:ln/>
        </p:spPr>
        <p:txBody>
          <a:bodyPr lIns="91440"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Google and Facebook have submitted a joint letter to the FCC proposing the following performance limits for Soli sensors: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Peak EIRP: +13 dBm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Peak transmitter conducted power: +10 dBm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Peak power spectral density: +13 dBm/MHz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Maximum Transmit Duty Cycle: 10% in any 33 </a:t>
            </a:r>
            <a:r>
              <a:rPr lang="en-US" sz="2000" dirty="0" err="1"/>
              <a:t>ms</a:t>
            </a:r>
            <a:r>
              <a:rPr lang="en-US" sz="2000" dirty="0"/>
              <a:t> interval (i.e., Soli sensors will not transmit longer than a total of 3.3 </a:t>
            </a:r>
            <a:r>
              <a:rPr lang="en-US" sz="2000" dirty="0" err="1"/>
              <a:t>ms</a:t>
            </a:r>
            <a:r>
              <a:rPr lang="en-US" sz="2000" dirty="0"/>
              <a:t> in any 33 </a:t>
            </a:r>
            <a:r>
              <a:rPr lang="en-US" sz="2000" dirty="0" err="1"/>
              <a:t>ms</a:t>
            </a:r>
            <a:r>
              <a:rPr lang="en-US" sz="2000" dirty="0"/>
              <a:t> time period)</a:t>
            </a:r>
          </a:p>
          <a:p>
            <a:pPr marL="1257300" lvl="2">
              <a:buFont typeface="Arial" panose="020B0604020202020204" pitchFamily="34" charset="0"/>
              <a:buChar char="•"/>
            </a:pPr>
            <a:r>
              <a:rPr lang="en-US" sz="2000" dirty="0"/>
              <a:t>Link: 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https://ecfsapi.fcc.gov/file/10907489822345/2018-09-07%20Joint%20Letter%20(ET%2018-70).pdf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77328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Other Items Discussed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249218"/>
            <a:ext cx="8305800" cy="5637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6 GHz and single voice from IEEE 802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Expect the FCC to release the 6 GHz NPRM real soon now… 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Additional Fixed Service (FS) Protection ex </a:t>
            </a:r>
            <a:r>
              <a:rPr lang="en-US" dirty="0" err="1"/>
              <a:t>parte</a:t>
            </a: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Proposes a database to protect Part 101 services from interference.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IEEE EU Spectrum Management Statement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Recommending that the IEEE EU should consider using the IEEE SA Intelligent Spectrum Allocation and Management statement.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Uganda Consultation Approved by EC and sent to UCC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err="1"/>
              <a:t>Ofcom</a:t>
            </a:r>
            <a:r>
              <a:rPr lang="en-US" altLang="en-US" dirty="0"/>
              <a:t> Consultation Approved by the EC and will be sent to </a:t>
            </a:r>
            <a:r>
              <a:rPr lang="en-US" altLang="en-US" dirty="0" err="1"/>
              <a:t>Ofcom</a:t>
            </a:r>
            <a:r>
              <a:rPr lang="en-US" altLang="en-US" dirty="0"/>
              <a:t>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FCC: Flexible Use of the 3.7 to 4.2 GHz Band, Order &amp; NPRM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802.18 will meet again on Thursday AM1 to consider any other issues.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860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2600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iaison_11_2_18_draft_r0" id="{E2683778-017D-694A-86D5-72B9ABE7D308}" vid="{485B5096-F3B6-FA43-B93E-0D16E8FF87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643</Words>
  <Application>Microsoft Macintosh PowerPoint</Application>
  <PresentationFormat>On-screen Show (4:3)</PresentationFormat>
  <Paragraphs>83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Liaison from 802.18 to 802.11</vt:lpstr>
      <vt:lpstr>Abstract</vt:lpstr>
      <vt:lpstr>Congratulations Richard Kennedy!</vt:lpstr>
      <vt:lpstr>EU Discussion (1/2)</vt:lpstr>
      <vt:lpstr>EU Discussion (2/2)</vt:lpstr>
      <vt:lpstr>Google Waiver Status</vt:lpstr>
      <vt:lpstr>Other Items Discussed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802.18 to 802.11</dc:title>
  <dc:creator>John Notor</dc:creator>
  <cp:lastModifiedBy>John Notor</cp:lastModifiedBy>
  <cp:revision>43</cp:revision>
  <cp:lastPrinted>1601-01-01T00:00:00Z</cp:lastPrinted>
  <dcterms:created xsi:type="dcterms:W3CDTF">2018-07-11T14:06:08Z</dcterms:created>
  <dcterms:modified xsi:type="dcterms:W3CDTF">2018-09-12T02:54:12Z</dcterms:modified>
</cp:coreProperties>
</file>