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13" r:id="rId3"/>
    <p:sldId id="521" r:id="rId4"/>
    <p:sldId id="510" r:id="rId5"/>
    <p:sldId id="520" r:id="rId6"/>
    <p:sldId id="516" r:id="rId7"/>
    <p:sldId id="522" r:id="rId8"/>
    <p:sldId id="514" r:id="rId9"/>
    <p:sldId id="515" r:id="rId10"/>
    <p:sldId id="518" r:id="rId11"/>
    <p:sldId id="519" r:id="rId12"/>
    <p:sldId id="50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DA9694"/>
    <a:srgbClr val="0432FF"/>
    <a:srgbClr val="95B3D8"/>
    <a:srgbClr val="DCE6F2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0" autoAdjust="0"/>
    <p:restoredTop sz="96797" autoAdjust="0"/>
  </p:normalViewPr>
  <p:slideViewPr>
    <p:cSldViewPr>
      <p:cViewPr varScale="1">
        <p:scale>
          <a:sx n="170" d="100"/>
          <a:sy n="170" d="100"/>
        </p:scale>
        <p:origin x="112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314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/C:\Users\Sanghyun-Kim\Desktop\gaminganywhere-0.8.0\WiGig_result\2018_07_11\PCE_Latency_Intra1or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anghyun-Kim\Desktop\gaminganywhere-0.8.0\WiGig_result\2018_07_11\PCE_Latency_Intra1or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'2.4G_AC1300_Network_Intra0'!$T$1:$T$9</c:f>
              <c:strCache>
                <c:ptCount val="9"/>
                <c:pt idx="8">
                  <c:v>2.4G_AC1300_Intra0_Frame size</c:v>
                </c:pt>
              </c:strCache>
            </c:strRef>
          </c:tx>
          <c:spPr>
            <a:ln w="12700" cap="rnd">
              <a:solidFill>
                <a:srgbClr val="0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'2.4G_AC1300_Network_Intra0'!$T$10:$T$1000</c:f>
              <c:numCache>
                <c:formatCode>General</c:formatCode>
                <c:ptCount val="991"/>
                <c:pt idx="0">
                  <c:v>2.2890625</c:v>
                </c:pt>
                <c:pt idx="1">
                  <c:v>1.396484375</c:v>
                </c:pt>
                <c:pt idx="2">
                  <c:v>2.5</c:v>
                </c:pt>
                <c:pt idx="3">
                  <c:v>1.4326171875</c:v>
                </c:pt>
                <c:pt idx="4">
                  <c:v>1.5478515625</c:v>
                </c:pt>
                <c:pt idx="5">
                  <c:v>1.599609375</c:v>
                </c:pt>
                <c:pt idx="6">
                  <c:v>1.7890625</c:v>
                </c:pt>
                <c:pt idx="7">
                  <c:v>1.8564453125</c:v>
                </c:pt>
                <c:pt idx="8">
                  <c:v>1.37109375</c:v>
                </c:pt>
                <c:pt idx="9">
                  <c:v>1.0009765625</c:v>
                </c:pt>
                <c:pt idx="10">
                  <c:v>1.744140625</c:v>
                </c:pt>
                <c:pt idx="11">
                  <c:v>1.2099609375</c:v>
                </c:pt>
                <c:pt idx="12">
                  <c:v>1.294921875</c:v>
                </c:pt>
                <c:pt idx="13">
                  <c:v>1.1875</c:v>
                </c:pt>
                <c:pt idx="14">
                  <c:v>0.9345703125</c:v>
                </c:pt>
                <c:pt idx="15">
                  <c:v>1.740234375</c:v>
                </c:pt>
                <c:pt idx="16">
                  <c:v>1.615234375</c:v>
                </c:pt>
                <c:pt idx="17">
                  <c:v>1.0537109375</c:v>
                </c:pt>
                <c:pt idx="18">
                  <c:v>3.048828125</c:v>
                </c:pt>
                <c:pt idx="19">
                  <c:v>1.33203125</c:v>
                </c:pt>
                <c:pt idx="20">
                  <c:v>1.4365234375</c:v>
                </c:pt>
                <c:pt idx="21">
                  <c:v>1.5791015625</c:v>
                </c:pt>
                <c:pt idx="22">
                  <c:v>1.16015625</c:v>
                </c:pt>
                <c:pt idx="23">
                  <c:v>1.98046875</c:v>
                </c:pt>
                <c:pt idx="24">
                  <c:v>1.154296875</c:v>
                </c:pt>
                <c:pt idx="25">
                  <c:v>1.560546875</c:v>
                </c:pt>
                <c:pt idx="26">
                  <c:v>3.498046875</c:v>
                </c:pt>
                <c:pt idx="27">
                  <c:v>1.5712890625</c:v>
                </c:pt>
                <c:pt idx="28">
                  <c:v>2.1162109375</c:v>
                </c:pt>
                <c:pt idx="29">
                  <c:v>0.9228515625</c:v>
                </c:pt>
                <c:pt idx="30">
                  <c:v>1.2236328125</c:v>
                </c:pt>
                <c:pt idx="31">
                  <c:v>2.55859375</c:v>
                </c:pt>
                <c:pt idx="32">
                  <c:v>1.4990234375</c:v>
                </c:pt>
                <c:pt idx="33">
                  <c:v>1.4658203125</c:v>
                </c:pt>
                <c:pt idx="34">
                  <c:v>1.2138671875</c:v>
                </c:pt>
                <c:pt idx="35">
                  <c:v>2.10546875</c:v>
                </c:pt>
                <c:pt idx="36">
                  <c:v>2.0185546875</c:v>
                </c:pt>
                <c:pt idx="37">
                  <c:v>2.3876953125</c:v>
                </c:pt>
                <c:pt idx="38">
                  <c:v>1.4052734375</c:v>
                </c:pt>
                <c:pt idx="39">
                  <c:v>158.994140625</c:v>
                </c:pt>
                <c:pt idx="40">
                  <c:v>0.2470703125</c:v>
                </c:pt>
                <c:pt idx="41">
                  <c:v>0.453125</c:v>
                </c:pt>
                <c:pt idx="42">
                  <c:v>0.685546875</c:v>
                </c:pt>
                <c:pt idx="43">
                  <c:v>1.1796875</c:v>
                </c:pt>
                <c:pt idx="44">
                  <c:v>1.2470703125</c:v>
                </c:pt>
                <c:pt idx="45">
                  <c:v>1.3828125</c:v>
                </c:pt>
                <c:pt idx="46">
                  <c:v>1.404296875</c:v>
                </c:pt>
                <c:pt idx="47">
                  <c:v>1.302734375</c:v>
                </c:pt>
                <c:pt idx="48">
                  <c:v>2.1806640625</c:v>
                </c:pt>
                <c:pt idx="49">
                  <c:v>1.86328125</c:v>
                </c:pt>
                <c:pt idx="50">
                  <c:v>1.1142578125</c:v>
                </c:pt>
                <c:pt idx="51">
                  <c:v>1.611328125</c:v>
                </c:pt>
                <c:pt idx="52">
                  <c:v>2.1337890625</c:v>
                </c:pt>
                <c:pt idx="53">
                  <c:v>0.8779296875</c:v>
                </c:pt>
                <c:pt idx="54">
                  <c:v>1.759765625</c:v>
                </c:pt>
                <c:pt idx="55">
                  <c:v>1.587890625</c:v>
                </c:pt>
                <c:pt idx="56">
                  <c:v>2.271484375</c:v>
                </c:pt>
                <c:pt idx="57">
                  <c:v>1.4375</c:v>
                </c:pt>
                <c:pt idx="58">
                  <c:v>1.955078125</c:v>
                </c:pt>
                <c:pt idx="59">
                  <c:v>1.3056640625</c:v>
                </c:pt>
                <c:pt idx="60">
                  <c:v>1.9345703125</c:v>
                </c:pt>
                <c:pt idx="61">
                  <c:v>1.4453125</c:v>
                </c:pt>
                <c:pt idx="62">
                  <c:v>2.0615234375</c:v>
                </c:pt>
                <c:pt idx="63">
                  <c:v>5.5498046875</c:v>
                </c:pt>
                <c:pt idx="64">
                  <c:v>1.5478515625</c:v>
                </c:pt>
                <c:pt idx="65">
                  <c:v>2.375</c:v>
                </c:pt>
                <c:pt idx="66">
                  <c:v>1.873046875</c:v>
                </c:pt>
                <c:pt idx="67">
                  <c:v>1.2587890625</c:v>
                </c:pt>
                <c:pt idx="68">
                  <c:v>1.1123046875</c:v>
                </c:pt>
                <c:pt idx="69">
                  <c:v>1.5048828125</c:v>
                </c:pt>
                <c:pt idx="70">
                  <c:v>2.123046875</c:v>
                </c:pt>
                <c:pt idx="71">
                  <c:v>1.5673828125</c:v>
                </c:pt>
                <c:pt idx="72">
                  <c:v>1.607421875</c:v>
                </c:pt>
                <c:pt idx="73">
                  <c:v>0.9677734375</c:v>
                </c:pt>
                <c:pt idx="74">
                  <c:v>1.9521484375</c:v>
                </c:pt>
                <c:pt idx="75">
                  <c:v>1.828125</c:v>
                </c:pt>
                <c:pt idx="76">
                  <c:v>1.470703125</c:v>
                </c:pt>
                <c:pt idx="77">
                  <c:v>2.111328125</c:v>
                </c:pt>
                <c:pt idx="78">
                  <c:v>1.0654296875</c:v>
                </c:pt>
                <c:pt idx="79">
                  <c:v>1.4697265625</c:v>
                </c:pt>
                <c:pt idx="80">
                  <c:v>1.009765625</c:v>
                </c:pt>
                <c:pt idx="81">
                  <c:v>2.2060546875</c:v>
                </c:pt>
                <c:pt idx="82">
                  <c:v>1.2958984375</c:v>
                </c:pt>
                <c:pt idx="83">
                  <c:v>1.521484375</c:v>
                </c:pt>
                <c:pt idx="84">
                  <c:v>1.4990234375</c:v>
                </c:pt>
                <c:pt idx="85">
                  <c:v>3.2607421875</c:v>
                </c:pt>
                <c:pt idx="86">
                  <c:v>1.458984375</c:v>
                </c:pt>
                <c:pt idx="87">
                  <c:v>160.279296875</c:v>
                </c:pt>
                <c:pt idx="88">
                  <c:v>0.2880859375</c:v>
                </c:pt>
                <c:pt idx="89">
                  <c:v>0.591796875</c:v>
                </c:pt>
                <c:pt idx="90">
                  <c:v>0.98046875</c:v>
                </c:pt>
                <c:pt idx="91">
                  <c:v>1.658203125</c:v>
                </c:pt>
                <c:pt idx="92">
                  <c:v>5.068359375</c:v>
                </c:pt>
                <c:pt idx="93">
                  <c:v>2.55859375</c:v>
                </c:pt>
                <c:pt idx="94">
                  <c:v>1.7490234375</c:v>
                </c:pt>
                <c:pt idx="95">
                  <c:v>1.6669921875</c:v>
                </c:pt>
                <c:pt idx="96">
                  <c:v>0.935546875</c:v>
                </c:pt>
                <c:pt idx="97">
                  <c:v>1.396484375</c:v>
                </c:pt>
                <c:pt idx="98">
                  <c:v>1.078125</c:v>
                </c:pt>
                <c:pt idx="99">
                  <c:v>1.509765625</c:v>
                </c:pt>
                <c:pt idx="100">
                  <c:v>1.9638671875</c:v>
                </c:pt>
                <c:pt idx="101">
                  <c:v>2.0146484375</c:v>
                </c:pt>
                <c:pt idx="102">
                  <c:v>1.1787109375</c:v>
                </c:pt>
                <c:pt idx="103">
                  <c:v>1.5703125</c:v>
                </c:pt>
                <c:pt idx="104">
                  <c:v>0.9033203125</c:v>
                </c:pt>
                <c:pt idx="105">
                  <c:v>1.8427734375</c:v>
                </c:pt>
                <c:pt idx="106">
                  <c:v>2.1220703125</c:v>
                </c:pt>
                <c:pt idx="107">
                  <c:v>1.1630859375</c:v>
                </c:pt>
                <c:pt idx="108">
                  <c:v>1.48828125</c:v>
                </c:pt>
                <c:pt idx="109">
                  <c:v>1.06640625</c:v>
                </c:pt>
                <c:pt idx="110">
                  <c:v>0.7265625</c:v>
                </c:pt>
                <c:pt idx="111">
                  <c:v>0.9931640625</c:v>
                </c:pt>
                <c:pt idx="112">
                  <c:v>1.87109375</c:v>
                </c:pt>
                <c:pt idx="113">
                  <c:v>3.0625</c:v>
                </c:pt>
                <c:pt idx="114">
                  <c:v>1.9716796875</c:v>
                </c:pt>
                <c:pt idx="115">
                  <c:v>1.41796875</c:v>
                </c:pt>
                <c:pt idx="116">
                  <c:v>1.9296875</c:v>
                </c:pt>
                <c:pt idx="117">
                  <c:v>2.0458984375</c:v>
                </c:pt>
                <c:pt idx="118">
                  <c:v>1.201171875</c:v>
                </c:pt>
                <c:pt idx="119">
                  <c:v>1.396484375</c:v>
                </c:pt>
                <c:pt idx="120">
                  <c:v>1.169921875</c:v>
                </c:pt>
                <c:pt idx="121">
                  <c:v>0.87890625</c:v>
                </c:pt>
                <c:pt idx="122">
                  <c:v>1.806640625</c:v>
                </c:pt>
                <c:pt idx="123">
                  <c:v>1.21484375</c:v>
                </c:pt>
                <c:pt idx="124">
                  <c:v>1.1220703125</c:v>
                </c:pt>
                <c:pt idx="125">
                  <c:v>0.890625</c:v>
                </c:pt>
                <c:pt idx="126">
                  <c:v>1.201171875</c:v>
                </c:pt>
                <c:pt idx="127">
                  <c:v>2.693359375</c:v>
                </c:pt>
                <c:pt idx="128">
                  <c:v>1.5205078125</c:v>
                </c:pt>
                <c:pt idx="129">
                  <c:v>3.0224609375</c:v>
                </c:pt>
                <c:pt idx="130">
                  <c:v>1.2890625</c:v>
                </c:pt>
                <c:pt idx="131">
                  <c:v>0.95703125</c:v>
                </c:pt>
                <c:pt idx="132">
                  <c:v>2.3408203125</c:v>
                </c:pt>
                <c:pt idx="133">
                  <c:v>3.0029296875</c:v>
                </c:pt>
                <c:pt idx="134">
                  <c:v>1.3837890625</c:v>
                </c:pt>
                <c:pt idx="135">
                  <c:v>159.4169921875</c:v>
                </c:pt>
                <c:pt idx="136">
                  <c:v>0.203125</c:v>
                </c:pt>
                <c:pt idx="137">
                  <c:v>0.6982421875</c:v>
                </c:pt>
                <c:pt idx="138">
                  <c:v>1.2890625</c:v>
                </c:pt>
                <c:pt idx="139">
                  <c:v>1.494140625</c:v>
                </c:pt>
                <c:pt idx="140">
                  <c:v>1.0185546875</c:v>
                </c:pt>
                <c:pt idx="141">
                  <c:v>1.50390625</c:v>
                </c:pt>
                <c:pt idx="142">
                  <c:v>1.2021484375</c:v>
                </c:pt>
                <c:pt idx="143">
                  <c:v>2.1796875</c:v>
                </c:pt>
                <c:pt idx="144">
                  <c:v>4.7333984375</c:v>
                </c:pt>
                <c:pt idx="145">
                  <c:v>0.9873046875</c:v>
                </c:pt>
                <c:pt idx="146">
                  <c:v>2.3056640625</c:v>
                </c:pt>
                <c:pt idx="147">
                  <c:v>1.0654296875</c:v>
                </c:pt>
                <c:pt idx="148">
                  <c:v>1.17578125</c:v>
                </c:pt>
                <c:pt idx="149">
                  <c:v>1.1259765625</c:v>
                </c:pt>
                <c:pt idx="150">
                  <c:v>1.1962890625</c:v>
                </c:pt>
                <c:pt idx="151">
                  <c:v>3.7216796875</c:v>
                </c:pt>
                <c:pt idx="152">
                  <c:v>1.1826171875</c:v>
                </c:pt>
                <c:pt idx="153">
                  <c:v>2.1396484375</c:v>
                </c:pt>
                <c:pt idx="154">
                  <c:v>2.2646484375</c:v>
                </c:pt>
                <c:pt idx="155">
                  <c:v>1.3125</c:v>
                </c:pt>
                <c:pt idx="156">
                  <c:v>2.76171875</c:v>
                </c:pt>
                <c:pt idx="157">
                  <c:v>1.890625</c:v>
                </c:pt>
                <c:pt idx="158">
                  <c:v>1.466796875</c:v>
                </c:pt>
                <c:pt idx="159">
                  <c:v>2.9638671875</c:v>
                </c:pt>
                <c:pt idx="160">
                  <c:v>2.0478515625</c:v>
                </c:pt>
                <c:pt idx="161">
                  <c:v>1.740234375</c:v>
                </c:pt>
                <c:pt idx="162">
                  <c:v>1.5869140625</c:v>
                </c:pt>
                <c:pt idx="163">
                  <c:v>1.2646484375</c:v>
                </c:pt>
                <c:pt idx="164">
                  <c:v>1.2177734375</c:v>
                </c:pt>
                <c:pt idx="165">
                  <c:v>1.0751953125</c:v>
                </c:pt>
                <c:pt idx="166">
                  <c:v>1.57421875</c:v>
                </c:pt>
                <c:pt idx="167">
                  <c:v>1.595703125</c:v>
                </c:pt>
                <c:pt idx="168">
                  <c:v>1.080078125</c:v>
                </c:pt>
                <c:pt idx="169">
                  <c:v>4.671875</c:v>
                </c:pt>
                <c:pt idx="170">
                  <c:v>1.4921875</c:v>
                </c:pt>
                <c:pt idx="171">
                  <c:v>1.4619140625</c:v>
                </c:pt>
                <c:pt idx="172">
                  <c:v>2.9150390625</c:v>
                </c:pt>
                <c:pt idx="173">
                  <c:v>1.4775390625</c:v>
                </c:pt>
                <c:pt idx="174">
                  <c:v>1.9033203125</c:v>
                </c:pt>
                <c:pt idx="175">
                  <c:v>1.869140625</c:v>
                </c:pt>
                <c:pt idx="176">
                  <c:v>1.162109375</c:v>
                </c:pt>
                <c:pt idx="177">
                  <c:v>1.2763671875</c:v>
                </c:pt>
                <c:pt idx="178">
                  <c:v>1.216796875</c:v>
                </c:pt>
                <c:pt idx="179">
                  <c:v>2.1435546875</c:v>
                </c:pt>
                <c:pt idx="180">
                  <c:v>3.521484375</c:v>
                </c:pt>
                <c:pt idx="181">
                  <c:v>1.8525390625</c:v>
                </c:pt>
                <c:pt idx="182">
                  <c:v>1.267578125</c:v>
                </c:pt>
                <c:pt idx="183">
                  <c:v>158.0693359375</c:v>
                </c:pt>
                <c:pt idx="184">
                  <c:v>0.26953125</c:v>
                </c:pt>
                <c:pt idx="185">
                  <c:v>0.63671875</c:v>
                </c:pt>
                <c:pt idx="186">
                  <c:v>1.546875</c:v>
                </c:pt>
                <c:pt idx="187">
                  <c:v>1.07421875</c:v>
                </c:pt>
                <c:pt idx="188">
                  <c:v>1.384765625</c:v>
                </c:pt>
                <c:pt idx="189">
                  <c:v>3.0654296875</c:v>
                </c:pt>
                <c:pt idx="190">
                  <c:v>1.7001953125</c:v>
                </c:pt>
                <c:pt idx="191">
                  <c:v>3.130859375</c:v>
                </c:pt>
                <c:pt idx="192">
                  <c:v>1.4306640625</c:v>
                </c:pt>
                <c:pt idx="193">
                  <c:v>1.0341796875</c:v>
                </c:pt>
                <c:pt idx="194">
                  <c:v>2.353515625</c:v>
                </c:pt>
                <c:pt idx="195">
                  <c:v>1.482421875</c:v>
                </c:pt>
                <c:pt idx="196">
                  <c:v>3.201171875</c:v>
                </c:pt>
                <c:pt idx="197">
                  <c:v>1.3330078125</c:v>
                </c:pt>
                <c:pt idx="198">
                  <c:v>1.3759765625</c:v>
                </c:pt>
                <c:pt idx="199">
                  <c:v>4.060546875</c:v>
                </c:pt>
                <c:pt idx="200">
                  <c:v>1.068359375</c:v>
                </c:pt>
                <c:pt idx="201">
                  <c:v>1.677734375</c:v>
                </c:pt>
                <c:pt idx="202">
                  <c:v>3.1689453125</c:v>
                </c:pt>
                <c:pt idx="203">
                  <c:v>1.240234375</c:v>
                </c:pt>
                <c:pt idx="204">
                  <c:v>1.6474609375</c:v>
                </c:pt>
                <c:pt idx="205">
                  <c:v>0.9150390625</c:v>
                </c:pt>
                <c:pt idx="206">
                  <c:v>1.6982421875</c:v>
                </c:pt>
                <c:pt idx="207">
                  <c:v>0.974609375</c:v>
                </c:pt>
                <c:pt idx="208">
                  <c:v>3.236328125</c:v>
                </c:pt>
                <c:pt idx="209">
                  <c:v>2.5380859375</c:v>
                </c:pt>
                <c:pt idx="210">
                  <c:v>1.9111328125</c:v>
                </c:pt>
                <c:pt idx="211">
                  <c:v>1.02734375</c:v>
                </c:pt>
                <c:pt idx="212">
                  <c:v>1.572265625</c:v>
                </c:pt>
                <c:pt idx="213">
                  <c:v>1.2109375</c:v>
                </c:pt>
                <c:pt idx="214">
                  <c:v>1.6474609375</c:v>
                </c:pt>
                <c:pt idx="215">
                  <c:v>3.0537109375</c:v>
                </c:pt>
                <c:pt idx="216">
                  <c:v>1.0556640625</c:v>
                </c:pt>
                <c:pt idx="217">
                  <c:v>3.087890625</c:v>
                </c:pt>
                <c:pt idx="218">
                  <c:v>4.626953125</c:v>
                </c:pt>
                <c:pt idx="219">
                  <c:v>1.361328125</c:v>
                </c:pt>
                <c:pt idx="220">
                  <c:v>3.0341796875</c:v>
                </c:pt>
                <c:pt idx="221">
                  <c:v>1.123046875</c:v>
                </c:pt>
                <c:pt idx="222">
                  <c:v>1.1962890625</c:v>
                </c:pt>
                <c:pt idx="223">
                  <c:v>1.984375</c:v>
                </c:pt>
                <c:pt idx="224">
                  <c:v>2.1865234375</c:v>
                </c:pt>
                <c:pt idx="225">
                  <c:v>1.4365234375</c:v>
                </c:pt>
                <c:pt idx="226">
                  <c:v>1.875</c:v>
                </c:pt>
                <c:pt idx="227">
                  <c:v>1.029296875</c:v>
                </c:pt>
                <c:pt idx="228">
                  <c:v>1.1279296875</c:v>
                </c:pt>
                <c:pt idx="229">
                  <c:v>1.025390625</c:v>
                </c:pt>
                <c:pt idx="230">
                  <c:v>1.697265625</c:v>
                </c:pt>
                <c:pt idx="231">
                  <c:v>173.1474609375</c:v>
                </c:pt>
                <c:pt idx="232">
                  <c:v>0.1865234375</c:v>
                </c:pt>
                <c:pt idx="233">
                  <c:v>0.6875</c:v>
                </c:pt>
                <c:pt idx="234">
                  <c:v>0.5908203125</c:v>
                </c:pt>
                <c:pt idx="235">
                  <c:v>0.689453125</c:v>
                </c:pt>
                <c:pt idx="236">
                  <c:v>1.1611328125</c:v>
                </c:pt>
                <c:pt idx="237">
                  <c:v>1.5224609375</c:v>
                </c:pt>
                <c:pt idx="238">
                  <c:v>1.478515625</c:v>
                </c:pt>
                <c:pt idx="239">
                  <c:v>0.912109375</c:v>
                </c:pt>
                <c:pt idx="240">
                  <c:v>3.744140625</c:v>
                </c:pt>
                <c:pt idx="241">
                  <c:v>3.130859375</c:v>
                </c:pt>
                <c:pt idx="242">
                  <c:v>2.0517578125</c:v>
                </c:pt>
                <c:pt idx="243">
                  <c:v>1.78125</c:v>
                </c:pt>
                <c:pt idx="244">
                  <c:v>1.794921875</c:v>
                </c:pt>
                <c:pt idx="245">
                  <c:v>1.2060546875</c:v>
                </c:pt>
                <c:pt idx="246">
                  <c:v>2.68359375</c:v>
                </c:pt>
                <c:pt idx="247">
                  <c:v>1.4599609375</c:v>
                </c:pt>
                <c:pt idx="248">
                  <c:v>2.69921875</c:v>
                </c:pt>
                <c:pt idx="249">
                  <c:v>3.0986328125</c:v>
                </c:pt>
                <c:pt idx="250">
                  <c:v>1.2119140625</c:v>
                </c:pt>
                <c:pt idx="251">
                  <c:v>1.5205078125</c:v>
                </c:pt>
                <c:pt idx="252">
                  <c:v>1.9658203125</c:v>
                </c:pt>
                <c:pt idx="253">
                  <c:v>1.7724609375</c:v>
                </c:pt>
                <c:pt idx="254">
                  <c:v>0.97265625</c:v>
                </c:pt>
                <c:pt idx="255">
                  <c:v>1.970703125</c:v>
                </c:pt>
                <c:pt idx="256">
                  <c:v>0.9296875</c:v>
                </c:pt>
                <c:pt idx="257">
                  <c:v>1.4814453125</c:v>
                </c:pt>
                <c:pt idx="258">
                  <c:v>1.66015625</c:v>
                </c:pt>
                <c:pt idx="259">
                  <c:v>1.0751953125</c:v>
                </c:pt>
                <c:pt idx="260">
                  <c:v>1.46875</c:v>
                </c:pt>
                <c:pt idx="261">
                  <c:v>1.779296875</c:v>
                </c:pt>
                <c:pt idx="262">
                  <c:v>0.912109375</c:v>
                </c:pt>
                <c:pt idx="263">
                  <c:v>1.0107421875</c:v>
                </c:pt>
                <c:pt idx="264">
                  <c:v>1.3388671875</c:v>
                </c:pt>
                <c:pt idx="265">
                  <c:v>3.09375</c:v>
                </c:pt>
                <c:pt idx="266">
                  <c:v>2.6591796875</c:v>
                </c:pt>
                <c:pt idx="267">
                  <c:v>1.9599609375</c:v>
                </c:pt>
                <c:pt idx="268">
                  <c:v>2.2275390625</c:v>
                </c:pt>
                <c:pt idx="269">
                  <c:v>1.71484375</c:v>
                </c:pt>
                <c:pt idx="270">
                  <c:v>4.5302734375</c:v>
                </c:pt>
                <c:pt idx="271">
                  <c:v>1.51171875</c:v>
                </c:pt>
                <c:pt idx="272">
                  <c:v>1.7109375</c:v>
                </c:pt>
                <c:pt idx="273">
                  <c:v>2.2197265625</c:v>
                </c:pt>
                <c:pt idx="274">
                  <c:v>1.2744140625</c:v>
                </c:pt>
                <c:pt idx="275">
                  <c:v>4.0576171875</c:v>
                </c:pt>
                <c:pt idx="276">
                  <c:v>2.119140625</c:v>
                </c:pt>
                <c:pt idx="277">
                  <c:v>1.3583984375</c:v>
                </c:pt>
                <c:pt idx="278">
                  <c:v>1.7861328125</c:v>
                </c:pt>
                <c:pt idx="279">
                  <c:v>174.6318359375</c:v>
                </c:pt>
                <c:pt idx="280">
                  <c:v>0.3974609375</c:v>
                </c:pt>
                <c:pt idx="281">
                  <c:v>0.669921875</c:v>
                </c:pt>
                <c:pt idx="282">
                  <c:v>0.87109375</c:v>
                </c:pt>
                <c:pt idx="283">
                  <c:v>1.0498046875</c:v>
                </c:pt>
                <c:pt idx="284">
                  <c:v>1.115234375</c:v>
                </c:pt>
                <c:pt idx="285">
                  <c:v>1.787109375</c:v>
                </c:pt>
                <c:pt idx="286">
                  <c:v>1.1474609375</c:v>
                </c:pt>
                <c:pt idx="287">
                  <c:v>1.6533203125</c:v>
                </c:pt>
                <c:pt idx="288">
                  <c:v>1.2060546875</c:v>
                </c:pt>
                <c:pt idx="289">
                  <c:v>1.3564453125</c:v>
                </c:pt>
                <c:pt idx="290">
                  <c:v>1.68359375</c:v>
                </c:pt>
                <c:pt idx="291">
                  <c:v>0.84765625</c:v>
                </c:pt>
                <c:pt idx="292">
                  <c:v>2.9306640625</c:v>
                </c:pt>
                <c:pt idx="293">
                  <c:v>2.6513671875</c:v>
                </c:pt>
                <c:pt idx="294">
                  <c:v>2.5546875</c:v>
                </c:pt>
                <c:pt idx="295">
                  <c:v>1.611328125</c:v>
                </c:pt>
                <c:pt idx="296">
                  <c:v>0.9970703125</c:v>
                </c:pt>
                <c:pt idx="297">
                  <c:v>1.1357421875</c:v>
                </c:pt>
                <c:pt idx="298">
                  <c:v>1.7802734375</c:v>
                </c:pt>
                <c:pt idx="299">
                  <c:v>1.4755859375</c:v>
                </c:pt>
                <c:pt idx="300">
                  <c:v>2.412109375</c:v>
                </c:pt>
                <c:pt idx="301">
                  <c:v>1.3740234375</c:v>
                </c:pt>
                <c:pt idx="302">
                  <c:v>1.505859375</c:v>
                </c:pt>
                <c:pt idx="303">
                  <c:v>1.9169921875</c:v>
                </c:pt>
                <c:pt idx="304">
                  <c:v>2.3359375</c:v>
                </c:pt>
                <c:pt idx="305">
                  <c:v>1.5751953125</c:v>
                </c:pt>
                <c:pt idx="306">
                  <c:v>2.20703125</c:v>
                </c:pt>
                <c:pt idx="307">
                  <c:v>1.431640625</c:v>
                </c:pt>
                <c:pt idx="308">
                  <c:v>1.8212890625</c:v>
                </c:pt>
                <c:pt idx="309">
                  <c:v>1.30078125</c:v>
                </c:pt>
                <c:pt idx="310">
                  <c:v>1.1552734375</c:v>
                </c:pt>
                <c:pt idx="311">
                  <c:v>1.494140625</c:v>
                </c:pt>
                <c:pt idx="312">
                  <c:v>1.0869140625</c:v>
                </c:pt>
                <c:pt idx="313">
                  <c:v>1.0869140625</c:v>
                </c:pt>
                <c:pt idx="314">
                  <c:v>1.9375</c:v>
                </c:pt>
                <c:pt idx="315">
                  <c:v>1.7490234375</c:v>
                </c:pt>
                <c:pt idx="316">
                  <c:v>1.080078125</c:v>
                </c:pt>
                <c:pt idx="317">
                  <c:v>1.4423828125</c:v>
                </c:pt>
                <c:pt idx="318">
                  <c:v>1.4091796875</c:v>
                </c:pt>
                <c:pt idx="319">
                  <c:v>1.6826171875</c:v>
                </c:pt>
                <c:pt idx="320">
                  <c:v>0.8251953125</c:v>
                </c:pt>
                <c:pt idx="321">
                  <c:v>1.5</c:v>
                </c:pt>
                <c:pt idx="322">
                  <c:v>1.5615234375</c:v>
                </c:pt>
                <c:pt idx="323">
                  <c:v>2.0498046875</c:v>
                </c:pt>
                <c:pt idx="324">
                  <c:v>0.9345703125</c:v>
                </c:pt>
                <c:pt idx="325">
                  <c:v>1.71484375</c:v>
                </c:pt>
                <c:pt idx="326">
                  <c:v>1.2216796875</c:v>
                </c:pt>
                <c:pt idx="327">
                  <c:v>159.8330078125</c:v>
                </c:pt>
                <c:pt idx="328">
                  <c:v>0.3759765625</c:v>
                </c:pt>
                <c:pt idx="329">
                  <c:v>0.6044921875</c:v>
                </c:pt>
                <c:pt idx="330">
                  <c:v>0.900390625</c:v>
                </c:pt>
                <c:pt idx="331">
                  <c:v>0.990234375</c:v>
                </c:pt>
                <c:pt idx="332">
                  <c:v>0.806640625</c:v>
                </c:pt>
                <c:pt idx="333">
                  <c:v>1.744140625</c:v>
                </c:pt>
                <c:pt idx="334">
                  <c:v>2.109375</c:v>
                </c:pt>
                <c:pt idx="335">
                  <c:v>1.9677734375</c:v>
                </c:pt>
                <c:pt idx="336">
                  <c:v>1.2734375</c:v>
                </c:pt>
                <c:pt idx="337">
                  <c:v>1.978515625</c:v>
                </c:pt>
                <c:pt idx="338">
                  <c:v>0.966796875</c:v>
                </c:pt>
                <c:pt idx="339">
                  <c:v>1.4716796875</c:v>
                </c:pt>
                <c:pt idx="340">
                  <c:v>3.24609375</c:v>
                </c:pt>
                <c:pt idx="341">
                  <c:v>1.4892578125</c:v>
                </c:pt>
                <c:pt idx="342">
                  <c:v>1.57421875</c:v>
                </c:pt>
                <c:pt idx="343">
                  <c:v>1.6748046875</c:v>
                </c:pt>
                <c:pt idx="344">
                  <c:v>2.9599609375</c:v>
                </c:pt>
                <c:pt idx="345">
                  <c:v>2.3818359375</c:v>
                </c:pt>
                <c:pt idx="346">
                  <c:v>1.0966796875</c:v>
                </c:pt>
                <c:pt idx="347">
                  <c:v>1.1796875</c:v>
                </c:pt>
                <c:pt idx="348">
                  <c:v>1.84375</c:v>
                </c:pt>
                <c:pt idx="349">
                  <c:v>1.7294921875</c:v>
                </c:pt>
                <c:pt idx="350">
                  <c:v>1.1953125</c:v>
                </c:pt>
                <c:pt idx="351">
                  <c:v>1.69921875</c:v>
                </c:pt>
                <c:pt idx="352">
                  <c:v>0.935546875</c:v>
                </c:pt>
                <c:pt idx="353">
                  <c:v>2.13671875</c:v>
                </c:pt>
                <c:pt idx="354">
                  <c:v>2.1484375</c:v>
                </c:pt>
                <c:pt idx="355">
                  <c:v>3.603515625</c:v>
                </c:pt>
                <c:pt idx="356">
                  <c:v>1.7421875</c:v>
                </c:pt>
                <c:pt idx="357">
                  <c:v>1.6103515625</c:v>
                </c:pt>
                <c:pt idx="358">
                  <c:v>1.7001953125</c:v>
                </c:pt>
                <c:pt idx="359">
                  <c:v>2.5</c:v>
                </c:pt>
                <c:pt idx="360">
                  <c:v>1.3857421875</c:v>
                </c:pt>
                <c:pt idx="361">
                  <c:v>2.28515625</c:v>
                </c:pt>
                <c:pt idx="362">
                  <c:v>1.265625</c:v>
                </c:pt>
                <c:pt idx="363">
                  <c:v>1.5771484375</c:v>
                </c:pt>
                <c:pt idx="364">
                  <c:v>1.3447265625</c:v>
                </c:pt>
                <c:pt idx="365">
                  <c:v>1.1220703125</c:v>
                </c:pt>
                <c:pt idx="366">
                  <c:v>1.2119140625</c:v>
                </c:pt>
                <c:pt idx="367">
                  <c:v>1.4814453125</c:v>
                </c:pt>
                <c:pt idx="368">
                  <c:v>3.08984375</c:v>
                </c:pt>
                <c:pt idx="369">
                  <c:v>1.9833984375</c:v>
                </c:pt>
                <c:pt idx="370">
                  <c:v>1.2548828125</c:v>
                </c:pt>
                <c:pt idx="371">
                  <c:v>2.6171875</c:v>
                </c:pt>
                <c:pt idx="372">
                  <c:v>0.775390625</c:v>
                </c:pt>
                <c:pt idx="373">
                  <c:v>2.0302734375</c:v>
                </c:pt>
                <c:pt idx="374">
                  <c:v>0.9453125</c:v>
                </c:pt>
                <c:pt idx="375">
                  <c:v>159.5615234375</c:v>
                </c:pt>
                <c:pt idx="376">
                  <c:v>0.38671875</c:v>
                </c:pt>
                <c:pt idx="377">
                  <c:v>0.470703125</c:v>
                </c:pt>
                <c:pt idx="378">
                  <c:v>1.0283203125</c:v>
                </c:pt>
                <c:pt idx="379">
                  <c:v>1.8916015625</c:v>
                </c:pt>
                <c:pt idx="380">
                  <c:v>5.234375</c:v>
                </c:pt>
                <c:pt idx="381">
                  <c:v>3.9482421875</c:v>
                </c:pt>
                <c:pt idx="382">
                  <c:v>2.1455078125</c:v>
                </c:pt>
                <c:pt idx="383">
                  <c:v>1.79296875</c:v>
                </c:pt>
                <c:pt idx="384">
                  <c:v>1.1201171875</c:v>
                </c:pt>
                <c:pt idx="385">
                  <c:v>3.2822265625</c:v>
                </c:pt>
                <c:pt idx="386">
                  <c:v>1.3095703125</c:v>
                </c:pt>
                <c:pt idx="387">
                  <c:v>1.37890625</c:v>
                </c:pt>
                <c:pt idx="388">
                  <c:v>2.4111328125</c:v>
                </c:pt>
                <c:pt idx="389">
                  <c:v>1.734375</c:v>
                </c:pt>
                <c:pt idx="390">
                  <c:v>0.9501953125</c:v>
                </c:pt>
                <c:pt idx="391">
                  <c:v>1.5087890625</c:v>
                </c:pt>
                <c:pt idx="392">
                  <c:v>1.1689453125</c:v>
                </c:pt>
                <c:pt idx="393">
                  <c:v>1.255859375</c:v>
                </c:pt>
                <c:pt idx="394">
                  <c:v>1.3037109375</c:v>
                </c:pt>
                <c:pt idx="395">
                  <c:v>1.763671875</c:v>
                </c:pt>
                <c:pt idx="396">
                  <c:v>1.4677734375</c:v>
                </c:pt>
                <c:pt idx="397">
                  <c:v>1.6123046875</c:v>
                </c:pt>
                <c:pt idx="398">
                  <c:v>1.0625</c:v>
                </c:pt>
                <c:pt idx="399">
                  <c:v>1.2890625</c:v>
                </c:pt>
                <c:pt idx="400">
                  <c:v>0.8251953125</c:v>
                </c:pt>
                <c:pt idx="401">
                  <c:v>2.1015625</c:v>
                </c:pt>
                <c:pt idx="402">
                  <c:v>2.5166015625</c:v>
                </c:pt>
                <c:pt idx="403">
                  <c:v>1.5869140625</c:v>
                </c:pt>
                <c:pt idx="404">
                  <c:v>1.05078125</c:v>
                </c:pt>
                <c:pt idx="405">
                  <c:v>2.916015625</c:v>
                </c:pt>
                <c:pt idx="406">
                  <c:v>1.3154296875</c:v>
                </c:pt>
                <c:pt idx="407">
                  <c:v>1.498046875</c:v>
                </c:pt>
                <c:pt idx="408">
                  <c:v>1.01953125</c:v>
                </c:pt>
                <c:pt idx="409">
                  <c:v>1.7763671875</c:v>
                </c:pt>
                <c:pt idx="410">
                  <c:v>2.3740234375</c:v>
                </c:pt>
                <c:pt idx="411">
                  <c:v>0.8623046875</c:v>
                </c:pt>
                <c:pt idx="412">
                  <c:v>1.5830078125</c:v>
                </c:pt>
                <c:pt idx="413">
                  <c:v>1.26953125</c:v>
                </c:pt>
                <c:pt idx="414">
                  <c:v>1.6611328125</c:v>
                </c:pt>
                <c:pt idx="415">
                  <c:v>1.4736328125</c:v>
                </c:pt>
                <c:pt idx="416">
                  <c:v>1.8037109375</c:v>
                </c:pt>
                <c:pt idx="417">
                  <c:v>2.498046875</c:v>
                </c:pt>
                <c:pt idx="418">
                  <c:v>1.669921875</c:v>
                </c:pt>
                <c:pt idx="419">
                  <c:v>1.970703125</c:v>
                </c:pt>
                <c:pt idx="420">
                  <c:v>1.2392578125</c:v>
                </c:pt>
                <c:pt idx="421">
                  <c:v>1.3740234375</c:v>
                </c:pt>
                <c:pt idx="422">
                  <c:v>1.5107421875</c:v>
                </c:pt>
                <c:pt idx="423">
                  <c:v>159.3193359375</c:v>
                </c:pt>
                <c:pt idx="424">
                  <c:v>0.2822265625</c:v>
                </c:pt>
                <c:pt idx="425">
                  <c:v>0.6796875</c:v>
                </c:pt>
                <c:pt idx="426">
                  <c:v>1.4228515625</c:v>
                </c:pt>
                <c:pt idx="427">
                  <c:v>1.021484375</c:v>
                </c:pt>
                <c:pt idx="428">
                  <c:v>1.68359375</c:v>
                </c:pt>
                <c:pt idx="429">
                  <c:v>3.3046875</c:v>
                </c:pt>
                <c:pt idx="430">
                  <c:v>4.171875</c:v>
                </c:pt>
                <c:pt idx="431">
                  <c:v>6.2734375</c:v>
                </c:pt>
                <c:pt idx="432">
                  <c:v>19.4912109375</c:v>
                </c:pt>
                <c:pt idx="433">
                  <c:v>1.1396484375</c:v>
                </c:pt>
                <c:pt idx="434">
                  <c:v>0.9921875</c:v>
                </c:pt>
                <c:pt idx="435">
                  <c:v>2.009765625</c:v>
                </c:pt>
                <c:pt idx="436">
                  <c:v>1.2119140625</c:v>
                </c:pt>
                <c:pt idx="437">
                  <c:v>1.9853515625</c:v>
                </c:pt>
                <c:pt idx="438">
                  <c:v>3.005859375</c:v>
                </c:pt>
                <c:pt idx="439">
                  <c:v>2.240234375</c:v>
                </c:pt>
                <c:pt idx="440">
                  <c:v>2.298828125</c:v>
                </c:pt>
                <c:pt idx="441">
                  <c:v>1.2392578125</c:v>
                </c:pt>
                <c:pt idx="442">
                  <c:v>1.427734375</c:v>
                </c:pt>
                <c:pt idx="443">
                  <c:v>2.3095703125</c:v>
                </c:pt>
                <c:pt idx="444">
                  <c:v>1.2314453125</c:v>
                </c:pt>
                <c:pt idx="445">
                  <c:v>0.9892578125</c:v>
                </c:pt>
                <c:pt idx="446">
                  <c:v>2.087890625</c:v>
                </c:pt>
                <c:pt idx="447">
                  <c:v>1.6787109375</c:v>
                </c:pt>
                <c:pt idx="448">
                  <c:v>1.5556640625</c:v>
                </c:pt>
                <c:pt idx="449">
                  <c:v>1.0537109375</c:v>
                </c:pt>
                <c:pt idx="450">
                  <c:v>1.8681640625</c:v>
                </c:pt>
                <c:pt idx="451">
                  <c:v>4.255859375</c:v>
                </c:pt>
                <c:pt idx="452">
                  <c:v>1.1669921875</c:v>
                </c:pt>
                <c:pt idx="453">
                  <c:v>1.42578125</c:v>
                </c:pt>
                <c:pt idx="454">
                  <c:v>1.09375</c:v>
                </c:pt>
                <c:pt idx="455">
                  <c:v>2.31640625</c:v>
                </c:pt>
                <c:pt idx="456">
                  <c:v>2.4267578125</c:v>
                </c:pt>
                <c:pt idx="457">
                  <c:v>1.4287109375</c:v>
                </c:pt>
                <c:pt idx="458">
                  <c:v>1.1318359375</c:v>
                </c:pt>
                <c:pt idx="459">
                  <c:v>2.1630859375</c:v>
                </c:pt>
                <c:pt idx="460">
                  <c:v>1.1171875</c:v>
                </c:pt>
                <c:pt idx="461">
                  <c:v>1.4326171875</c:v>
                </c:pt>
                <c:pt idx="462">
                  <c:v>1.2255859375</c:v>
                </c:pt>
                <c:pt idx="463">
                  <c:v>1.2470703125</c:v>
                </c:pt>
                <c:pt idx="464">
                  <c:v>0.9521484375</c:v>
                </c:pt>
                <c:pt idx="465">
                  <c:v>0.5927734375</c:v>
                </c:pt>
                <c:pt idx="466">
                  <c:v>0.94140625</c:v>
                </c:pt>
                <c:pt idx="467">
                  <c:v>1.083984375</c:v>
                </c:pt>
                <c:pt idx="468">
                  <c:v>1.9775390625</c:v>
                </c:pt>
                <c:pt idx="469">
                  <c:v>1.8837890625</c:v>
                </c:pt>
                <c:pt idx="470">
                  <c:v>4.3203125</c:v>
                </c:pt>
                <c:pt idx="471">
                  <c:v>158.7978515625</c:v>
                </c:pt>
                <c:pt idx="472">
                  <c:v>0.4189453125</c:v>
                </c:pt>
                <c:pt idx="473">
                  <c:v>0.5009765625</c:v>
                </c:pt>
                <c:pt idx="474">
                  <c:v>1.615234375</c:v>
                </c:pt>
                <c:pt idx="475">
                  <c:v>1.056640625</c:v>
                </c:pt>
                <c:pt idx="476">
                  <c:v>1.31640625</c:v>
                </c:pt>
                <c:pt idx="477">
                  <c:v>1.02734375</c:v>
                </c:pt>
                <c:pt idx="478">
                  <c:v>2.14453125</c:v>
                </c:pt>
                <c:pt idx="479">
                  <c:v>1.6015625</c:v>
                </c:pt>
                <c:pt idx="480">
                  <c:v>1.0732421875</c:v>
                </c:pt>
                <c:pt idx="481">
                  <c:v>2.205078125</c:v>
                </c:pt>
                <c:pt idx="482">
                  <c:v>1.021484375</c:v>
                </c:pt>
                <c:pt idx="483">
                  <c:v>1.3681640625</c:v>
                </c:pt>
                <c:pt idx="484">
                  <c:v>1.4404296875</c:v>
                </c:pt>
                <c:pt idx="485">
                  <c:v>1.361328125</c:v>
                </c:pt>
                <c:pt idx="486">
                  <c:v>2.2080078125</c:v>
                </c:pt>
                <c:pt idx="487">
                  <c:v>1.7587890625</c:v>
                </c:pt>
                <c:pt idx="488">
                  <c:v>2.4658203125</c:v>
                </c:pt>
                <c:pt idx="489">
                  <c:v>2.498046875</c:v>
                </c:pt>
                <c:pt idx="490">
                  <c:v>1.453125</c:v>
                </c:pt>
                <c:pt idx="491">
                  <c:v>2.3427734375</c:v>
                </c:pt>
                <c:pt idx="492">
                  <c:v>2.1455078125</c:v>
                </c:pt>
                <c:pt idx="493">
                  <c:v>1.7822265625</c:v>
                </c:pt>
                <c:pt idx="494">
                  <c:v>2.263671875</c:v>
                </c:pt>
                <c:pt idx="495">
                  <c:v>2.462890625</c:v>
                </c:pt>
                <c:pt idx="496">
                  <c:v>1.5205078125</c:v>
                </c:pt>
                <c:pt idx="497">
                  <c:v>2.6513671875</c:v>
                </c:pt>
                <c:pt idx="498">
                  <c:v>1.091796875</c:v>
                </c:pt>
                <c:pt idx="499">
                  <c:v>0.810546875</c:v>
                </c:pt>
                <c:pt idx="500">
                  <c:v>2.8466796875</c:v>
                </c:pt>
                <c:pt idx="501">
                  <c:v>1.232421875</c:v>
                </c:pt>
                <c:pt idx="502">
                  <c:v>1.974609375</c:v>
                </c:pt>
                <c:pt idx="503">
                  <c:v>1.6142578125</c:v>
                </c:pt>
                <c:pt idx="504">
                  <c:v>1.505859375</c:v>
                </c:pt>
                <c:pt idx="505">
                  <c:v>1.5703125</c:v>
                </c:pt>
                <c:pt idx="506">
                  <c:v>2.14453125</c:v>
                </c:pt>
                <c:pt idx="507">
                  <c:v>1.505859375</c:v>
                </c:pt>
                <c:pt idx="508">
                  <c:v>1.1103515625</c:v>
                </c:pt>
                <c:pt idx="509">
                  <c:v>1.79296875</c:v>
                </c:pt>
                <c:pt idx="510">
                  <c:v>1.75390625</c:v>
                </c:pt>
                <c:pt idx="511">
                  <c:v>0.78125</c:v>
                </c:pt>
                <c:pt idx="512">
                  <c:v>1.4326171875</c:v>
                </c:pt>
                <c:pt idx="513">
                  <c:v>1.2236328125</c:v>
                </c:pt>
                <c:pt idx="514">
                  <c:v>1.4189453125</c:v>
                </c:pt>
                <c:pt idx="515">
                  <c:v>0.86328125</c:v>
                </c:pt>
                <c:pt idx="516">
                  <c:v>3.486328125</c:v>
                </c:pt>
                <c:pt idx="517">
                  <c:v>1.5048828125</c:v>
                </c:pt>
                <c:pt idx="518">
                  <c:v>1.23046875</c:v>
                </c:pt>
                <c:pt idx="519">
                  <c:v>173.890625</c:v>
                </c:pt>
                <c:pt idx="520">
                  <c:v>0.2802734375</c:v>
                </c:pt>
                <c:pt idx="521">
                  <c:v>0.470703125</c:v>
                </c:pt>
                <c:pt idx="522">
                  <c:v>1.876953125</c:v>
                </c:pt>
                <c:pt idx="523">
                  <c:v>2.4990234375</c:v>
                </c:pt>
                <c:pt idx="524">
                  <c:v>0.9501953125</c:v>
                </c:pt>
                <c:pt idx="525">
                  <c:v>1.7353515625</c:v>
                </c:pt>
                <c:pt idx="526">
                  <c:v>1.8359375</c:v>
                </c:pt>
                <c:pt idx="527">
                  <c:v>2.5537109375</c:v>
                </c:pt>
                <c:pt idx="528">
                  <c:v>2.0986328125</c:v>
                </c:pt>
                <c:pt idx="529">
                  <c:v>2.884765625</c:v>
                </c:pt>
                <c:pt idx="530">
                  <c:v>1.958984375</c:v>
                </c:pt>
                <c:pt idx="531">
                  <c:v>1.759765625</c:v>
                </c:pt>
                <c:pt idx="532">
                  <c:v>0.9306640625</c:v>
                </c:pt>
                <c:pt idx="533">
                  <c:v>2.8603515625</c:v>
                </c:pt>
                <c:pt idx="534">
                  <c:v>1.708984375</c:v>
                </c:pt>
                <c:pt idx="535">
                  <c:v>1.5361328125</c:v>
                </c:pt>
                <c:pt idx="536">
                  <c:v>1.681640625</c:v>
                </c:pt>
                <c:pt idx="537">
                  <c:v>1.9912109375</c:v>
                </c:pt>
                <c:pt idx="538">
                  <c:v>1.7275390625</c:v>
                </c:pt>
                <c:pt idx="539">
                  <c:v>1.37109375</c:v>
                </c:pt>
                <c:pt idx="540">
                  <c:v>1.251953125</c:v>
                </c:pt>
                <c:pt idx="541">
                  <c:v>3.912109375</c:v>
                </c:pt>
                <c:pt idx="542">
                  <c:v>3.212890625</c:v>
                </c:pt>
                <c:pt idx="543">
                  <c:v>1.412109375</c:v>
                </c:pt>
                <c:pt idx="544">
                  <c:v>2.1533203125</c:v>
                </c:pt>
                <c:pt idx="545">
                  <c:v>0.912109375</c:v>
                </c:pt>
                <c:pt idx="546">
                  <c:v>1.9609375</c:v>
                </c:pt>
                <c:pt idx="547">
                  <c:v>1.6396484375</c:v>
                </c:pt>
                <c:pt idx="548">
                  <c:v>2.4931640625</c:v>
                </c:pt>
                <c:pt idx="549">
                  <c:v>3.82421875</c:v>
                </c:pt>
                <c:pt idx="550">
                  <c:v>1.9150390625</c:v>
                </c:pt>
                <c:pt idx="551">
                  <c:v>0.8359375</c:v>
                </c:pt>
                <c:pt idx="552">
                  <c:v>1.765625</c:v>
                </c:pt>
                <c:pt idx="553">
                  <c:v>1.0302734375</c:v>
                </c:pt>
                <c:pt idx="554">
                  <c:v>2.25</c:v>
                </c:pt>
                <c:pt idx="555">
                  <c:v>1.376953125</c:v>
                </c:pt>
                <c:pt idx="556">
                  <c:v>1.935546875</c:v>
                </c:pt>
                <c:pt idx="557">
                  <c:v>3.7841796875</c:v>
                </c:pt>
                <c:pt idx="558">
                  <c:v>1.1552734375</c:v>
                </c:pt>
                <c:pt idx="559">
                  <c:v>1.83984375</c:v>
                </c:pt>
                <c:pt idx="560">
                  <c:v>1.2099609375</c:v>
                </c:pt>
                <c:pt idx="561">
                  <c:v>1.5419921875</c:v>
                </c:pt>
                <c:pt idx="562">
                  <c:v>2.2880859375</c:v>
                </c:pt>
                <c:pt idx="563">
                  <c:v>1.271484375</c:v>
                </c:pt>
                <c:pt idx="564">
                  <c:v>2.08984375</c:v>
                </c:pt>
                <c:pt idx="565">
                  <c:v>1.25390625</c:v>
                </c:pt>
                <c:pt idx="566">
                  <c:v>3.375</c:v>
                </c:pt>
                <c:pt idx="567">
                  <c:v>158.4130859375</c:v>
                </c:pt>
                <c:pt idx="568">
                  <c:v>0.3076171875</c:v>
                </c:pt>
                <c:pt idx="569">
                  <c:v>0.4423828125</c:v>
                </c:pt>
                <c:pt idx="570">
                  <c:v>0.9755859375</c:v>
                </c:pt>
                <c:pt idx="571">
                  <c:v>2.0283203125</c:v>
                </c:pt>
                <c:pt idx="572">
                  <c:v>2.5068359375</c:v>
                </c:pt>
                <c:pt idx="573">
                  <c:v>1.35546875</c:v>
                </c:pt>
                <c:pt idx="574">
                  <c:v>1.8203125</c:v>
                </c:pt>
                <c:pt idx="575">
                  <c:v>1.07421875</c:v>
                </c:pt>
                <c:pt idx="576">
                  <c:v>1.822265625</c:v>
                </c:pt>
                <c:pt idx="577">
                  <c:v>1.2265625</c:v>
                </c:pt>
                <c:pt idx="578">
                  <c:v>1.9072265625</c:v>
                </c:pt>
                <c:pt idx="579">
                  <c:v>2.91796875</c:v>
                </c:pt>
                <c:pt idx="580">
                  <c:v>3.01953125</c:v>
                </c:pt>
                <c:pt idx="581">
                  <c:v>3.1435546875</c:v>
                </c:pt>
                <c:pt idx="582">
                  <c:v>1.4248046875</c:v>
                </c:pt>
                <c:pt idx="583">
                  <c:v>1.1171875</c:v>
                </c:pt>
                <c:pt idx="584">
                  <c:v>1.6123046875</c:v>
                </c:pt>
                <c:pt idx="585">
                  <c:v>1.296875</c:v>
                </c:pt>
                <c:pt idx="586">
                  <c:v>2.060546875</c:v>
                </c:pt>
                <c:pt idx="587">
                  <c:v>1.8369140625</c:v>
                </c:pt>
                <c:pt idx="588">
                  <c:v>1.435546875</c:v>
                </c:pt>
                <c:pt idx="589">
                  <c:v>1.12890625</c:v>
                </c:pt>
                <c:pt idx="590">
                  <c:v>1.40234375</c:v>
                </c:pt>
                <c:pt idx="591">
                  <c:v>1.7607421875</c:v>
                </c:pt>
                <c:pt idx="592">
                  <c:v>1.9462890625</c:v>
                </c:pt>
                <c:pt idx="593">
                  <c:v>0.9638671875</c:v>
                </c:pt>
                <c:pt idx="594">
                  <c:v>1.2177734375</c:v>
                </c:pt>
                <c:pt idx="595">
                  <c:v>1.0751953125</c:v>
                </c:pt>
                <c:pt idx="596">
                  <c:v>1.3330078125</c:v>
                </c:pt>
                <c:pt idx="597">
                  <c:v>1.44921875</c:v>
                </c:pt>
                <c:pt idx="598">
                  <c:v>1.8125</c:v>
                </c:pt>
                <c:pt idx="599">
                  <c:v>1.3369140625</c:v>
                </c:pt>
                <c:pt idx="600">
                  <c:v>3.2060546875</c:v>
                </c:pt>
                <c:pt idx="601">
                  <c:v>1.236328125</c:v>
                </c:pt>
                <c:pt idx="602">
                  <c:v>2.54296875</c:v>
                </c:pt>
                <c:pt idx="603">
                  <c:v>1.845703125</c:v>
                </c:pt>
                <c:pt idx="604">
                  <c:v>1.712890625</c:v>
                </c:pt>
                <c:pt idx="605">
                  <c:v>1.2197265625</c:v>
                </c:pt>
                <c:pt idx="606">
                  <c:v>1.0947265625</c:v>
                </c:pt>
                <c:pt idx="607">
                  <c:v>1.1005859375</c:v>
                </c:pt>
                <c:pt idx="608">
                  <c:v>1.779296875</c:v>
                </c:pt>
                <c:pt idx="609">
                  <c:v>2.2685546875</c:v>
                </c:pt>
                <c:pt idx="610">
                  <c:v>2.18359375</c:v>
                </c:pt>
                <c:pt idx="611">
                  <c:v>1.845703125</c:v>
                </c:pt>
                <c:pt idx="612">
                  <c:v>1.2294921875</c:v>
                </c:pt>
                <c:pt idx="613">
                  <c:v>2.279296875</c:v>
                </c:pt>
                <c:pt idx="614">
                  <c:v>1.28515625</c:v>
                </c:pt>
                <c:pt idx="615">
                  <c:v>158.712890625</c:v>
                </c:pt>
                <c:pt idx="616">
                  <c:v>0.279296875</c:v>
                </c:pt>
                <c:pt idx="617">
                  <c:v>1.125</c:v>
                </c:pt>
                <c:pt idx="618">
                  <c:v>1.8681640625</c:v>
                </c:pt>
                <c:pt idx="619">
                  <c:v>2.95703125</c:v>
                </c:pt>
                <c:pt idx="620">
                  <c:v>2.5908203125</c:v>
                </c:pt>
                <c:pt idx="621">
                  <c:v>1.1845703125</c:v>
                </c:pt>
                <c:pt idx="622">
                  <c:v>1.33984375</c:v>
                </c:pt>
                <c:pt idx="623">
                  <c:v>1.5234375</c:v>
                </c:pt>
                <c:pt idx="624">
                  <c:v>1.83984375</c:v>
                </c:pt>
                <c:pt idx="625">
                  <c:v>1.50390625</c:v>
                </c:pt>
                <c:pt idx="626">
                  <c:v>1.095703125</c:v>
                </c:pt>
                <c:pt idx="627">
                  <c:v>0.83984375</c:v>
                </c:pt>
                <c:pt idx="628">
                  <c:v>1.7578125</c:v>
                </c:pt>
                <c:pt idx="629">
                  <c:v>1.0654296875</c:v>
                </c:pt>
                <c:pt idx="630">
                  <c:v>2.7763671875</c:v>
                </c:pt>
                <c:pt idx="631">
                  <c:v>3.7119140625</c:v>
                </c:pt>
                <c:pt idx="632">
                  <c:v>2.2509765625</c:v>
                </c:pt>
                <c:pt idx="633">
                  <c:v>1.3525390625</c:v>
                </c:pt>
                <c:pt idx="634">
                  <c:v>1.234375</c:v>
                </c:pt>
                <c:pt idx="635">
                  <c:v>1.390625</c:v>
                </c:pt>
                <c:pt idx="636">
                  <c:v>1.576171875</c:v>
                </c:pt>
                <c:pt idx="637">
                  <c:v>1.22265625</c:v>
                </c:pt>
                <c:pt idx="638">
                  <c:v>1.80078125</c:v>
                </c:pt>
                <c:pt idx="639">
                  <c:v>1.54296875</c:v>
                </c:pt>
                <c:pt idx="640">
                  <c:v>1.4296875</c:v>
                </c:pt>
                <c:pt idx="641">
                  <c:v>1.2109375</c:v>
                </c:pt>
                <c:pt idx="642">
                  <c:v>1.345703125</c:v>
                </c:pt>
                <c:pt idx="643">
                  <c:v>1.7841796875</c:v>
                </c:pt>
                <c:pt idx="644">
                  <c:v>1.677734375</c:v>
                </c:pt>
                <c:pt idx="645">
                  <c:v>1.1484375</c:v>
                </c:pt>
                <c:pt idx="646">
                  <c:v>2.5322265625</c:v>
                </c:pt>
                <c:pt idx="647">
                  <c:v>1.287109375</c:v>
                </c:pt>
                <c:pt idx="648">
                  <c:v>1.310546875</c:v>
                </c:pt>
                <c:pt idx="649">
                  <c:v>1.8642578125</c:v>
                </c:pt>
                <c:pt idx="650">
                  <c:v>1.2431640625</c:v>
                </c:pt>
                <c:pt idx="651">
                  <c:v>1.66015625</c:v>
                </c:pt>
                <c:pt idx="652">
                  <c:v>1.8857421875</c:v>
                </c:pt>
                <c:pt idx="653">
                  <c:v>1.197265625</c:v>
                </c:pt>
                <c:pt idx="654">
                  <c:v>2.1982421875</c:v>
                </c:pt>
                <c:pt idx="655">
                  <c:v>1.4697265625</c:v>
                </c:pt>
                <c:pt idx="656">
                  <c:v>1.056640625</c:v>
                </c:pt>
                <c:pt idx="657">
                  <c:v>1.7666015625</c:v>
                </c:pt>
                <c:pt idx="658">
                  <c:v>1.43359375</c:v>
                </c:pt>
                <c:pt idx="659">
                  <c:v>2.462890625</c:v>
                </c:pt>
                <c:pt idx="660">
                  <c:v>2.802734375</c:v>
                </c:pt>
                <c:pt idx="661">
                  <c:v>1.2490234375</c:v>
                </c:pt>
                <c:pt idx="662">
                  <c:v>1.5322265625</c:v>
                </c:pt>
                <c:pt idx="663">
                  <c:v>174.1123046875</c:v>
                </c:pt>
                <c:pt idx="664">
                  <c:v>0.3349609375</c:v>
                </c:pt>
                <c:pt idx="665">
                  <c:v>0.6044921875</c:v>
                </c:pt>
                <c:pt idx="666">
                  <c:v>1.0361328125</c:v>
                </c:pt>
                <c:pt idx="667">
                  <c:v>1.294921875</c:v>
                </c:pt>
                <c:pt idx="668">
                  <c:v>0.875</c:v>
                </c:pt>
                <c:pt idx="669">
                  <c:v>3.4765625</c:v>
                </c:pt>
                <c:pt idx="670">
                  <c:v>1.33984375</c:v>
                </c:pt>
                <c:pt idx="671">
                  <c:v>2.6884765625</c:v>
                </c:pt>
                <c:pt idx="672">
                  <c:v>1.7900390625</c:v>
                </c:pt>
                <c:pt idx="673">
                  <c:v>0.837890625</c:v>
                </c:pt>
                <c:pt idx="674">
                  <c:v>1.8486328125</c:v>
                </c:pt>
                <c:pt idx="675">
                  <c:v>2.5</c:v>
                </c:pt>
                <c:pt idx="676">
                  <c:v>1.0458984375</c:v>
                </c:pt>
                <c:pt idx="677">
                  <c:v>1.2509765625</c:v>
                </c:pt>
                <c:pt idx="678">
                  <c:v>2.412109375</c:v>
                </c:pt>
                <c:pt idx="679">
                  <c:v>2.4423828125</c:v>
                </c:pt>
                <c:pt idx="680">
                  <c:v>1.099609375</c:v>
                </c:pt>
                <c:pt idx="681">
                  <c:v>1.37109375</c:v>
                </c:pt>
                <c:pt idx="682">
                  <c:v>1.8115234375</c:v>
                </c:pt>
                <c:pt idx="683">
                  <c:v>1.1435546875</c:v>
                </c:pt>
                <c:pt idx="684">
                  <c:v>1.306640625</c:v>
                </c:pt>
                <c:pt idx="685">
                  <c:v>2.0751953125</c:v>
                </c:pt>
                <c:pt idx="686">
                  <c:v>1.849609375</c:v>
                </c:pt>
                <c:pt idx="687">
                  <c:v>1.400390625</c:v>
                </c:pt>
                <c:pt idx="688">
                  <c:v>1.013671875</c:v>
                </c:pt>
                <c:pt idx="689">
                  <c:v>1.9951171875</c:v>
                </c:pt>
                <c:pt idx="690">
                  <c:v>2.0146484375</c:v>
                </c:pt>
                <c:pt idx="691">
                  <c:v>1.6484375</c:v>
                </c:pt>
                <c:pt idx="692">
                  <c:v>1.2041015625</c:v>
                </c:pt>
                <c:pt idx="693">
                  <c:v>1.7919921875</c:v>
                </c:pt>
                <c:pt idx="694">
                  <c:v>1.94921875</c:v>
                </c:pt>
                <c:pt idx="695">
                  <c:v>1.1640625</c:v>
                </c:pt>
                <c:pt idx="696">
                  <c:v>1.009765625</c:v>
                </c:pt>
                <c:pt idx="697">
                  <c:v>1.5791015625</c:v>
                </c:pt>
                <c:pt idx="698">
                  <c:v>1.923828125</c:v>
                </c:pt>
                <c:pt idx="699">
                  <c:v>0.861328125</c:v>
                </c:pt>
                <c:pt idx="700">
                  <c:v>1.8173828125</c:v>
                </c:pt>
                <c:pt idx="701">
                  <c:v>2.0615234375</c:v>
                </c:pt>
                <c:pt idx="702">
                  <c:v>1.5791015625</c:v>
                </c:pt>
                <c:pt idx="703">
                  <c:v>1.7294921875</c:v>
                </c:pt>
                <c:pt idx="704">
                  <c:v>3.9404296875</c:v>
                </c:pt>
                <c:pt idx="705">
                  <c:v>1.4833984375</c:v>
                </c:pt>
                <c:pt idx="706">
                  <c:v>2.951171875</c:v>
                </c:pt>
                <c:pt idx="707">
                  <c:v>2.4560546875</c:v>
                </c:pt>
                <c:pt idx="708">
                  <c:v>1.771484375</c:v>
                </c:pt>
                <c:pt idx="709">
                  <c:v>1.208984375</c:v>
                </c:pt>
                <c:pt idx="710">
                  <c:v>1.609375</c:v>
                </c:pt>
                <c:pt idx="711">
                  <c:v>173.2138671875</c:v>
                </c:pt>
                <c:pt idx="712">
                  <c:v>0.42578125</c:v>
                </c:pt>
                <c:pt idx="713">
                  <c:v>0.712890625</c:v>
                </c:pt>
                <c:pt idx="714">
                  <c:v>0.490234375</c:v>
                </c:pt>
                <c:pt idx="715">
                  <c:v>1.5712890625</c:v>
                </c:pt>
                <c:pt idx="716">
                  <c:v>1.017578125</c:v>
                </c:pt>
                <c:pt idx="717">
                  <c:v>1.5478515625</c:v>
                </c:pt>
                <c:pt idx="718">
                  <c:v>1.78125</c:v>
                </c:pt>
                <c:pt idx="719">
                  <c:v>1.859375</c:v>
                </c:pt>
                <c:pt idx="720">
                  <c:v>1.9052734375</c:v>
                </c:pt>
                <c:pt idx="721">
                  <c:v>1.2158203125</c:v>
                </c:pt>
                <c:pt idx="722">
                  <c:v>1.486328125</c:v>
                </c:pt>
                <c:pt idx="723">
                  <c:v>1.564453125</c:v>
                </c:pt>
                <c:pt idx="724">
                  <c:v>1.041015625</c:v>
                </c:pt>
                <c:pt idx="725">
                  <c:v>1.1708984375</c:v>
                </c:pt>
                <c:pt idx="726">
                  <c:v>1.2041015625</c:v>
                </c:pt>
                <c:pt idx="727">
                  <c:v>1.5322265625</c:v>
                </c:pt>
                <c:pt idx="728">
                  <c:v>1.9736328125</c:v>
                </c:pt>
                <c:pt idx="729">
                  <c:v>1.73046875</c:v>
                </c:pt>
                <c:pt idx="730">
                  <c:v>1.8544921875</c:v>
                </c:pt>
                <c:pt idx="731">
                  <c:v>2.0791015625</c:v>
                </c:pt>
                <c:pt idx="732">
                  <c:v>1.1552734375</c:v>
                </c:pt>
                <c:pt idx="733">
                  <c:v>2.8359375</c:v>
                </c:pt>
                <c:pt idx="734">
                  <c:v>1.302734375</c:v>
                </c:pt>
                <c:pt idx="735">
                  <c:v>0.7763671875</c:v>
                </c:pt>
                <c:pt idx="736">
                  <c:v>1.7041015625</c:v>
                </c:pt>
                <c:pt idx="737">
                  <c:v>2.2236328125</c:v>
                </c:pt>
                <c:pt idx="738">
                  <c:v>1.689453125</c:v>
                </c:pt>
                <c:pt idx="739">
                  <c:v>1.4189453125</c:v>
                </c:pt>
                <c:pt idx="740">
                  <c:v>1.0625</c:v>
                </c:pt>
                <c:pt idx="741">
                  <c:v>3.2587890625</c:v>
                </c:pt>
                <c:pt idx="742">
                  <c:v>1.142578125</c:v>
                </c:pt>
                <c:pt idx="743">
                  <c:v>3.1318359375</c:v>
                </c:pt>
                <c:pt idx="744">
                  <c:v>1.7548828125</c:v>
                </c:pt>
                <c:pt idx="745">
                  <c:v>1.5234375</c:v>
                </c:pt>
                <c:pt idx="746">
                  <c:v>1.8173828125</c:v>
                </c:pt>
                <c:pt idx="747">
                  <c:v>0.92578125</c:v>
                </c:pt>
                <c:pt idx="748">
                  <c:v>1.193359375</c:v>
                </c:pt>
                <c:pt idx="749">
                  <c:v>3.9072265625</c:v>
                </c:pt>
                <c:pt idx="750">
                  <c:v>2.4052734375</c:v>
                </c:pt>
                <c:pt idx="751">
                  <c:v>1.3291015625</c:v>
                </c:pt>
                <c:pt idx="752">
                  <c:v>2.810546875</c:v>
                </c:pt>
                <c:pt idx="753">
                  <c:v>2.2138671875</c:v>
                </c:pt>
                <c:pt idx="754">
                  <c:v>1.62890625</c:v>
                </c:pt>
                <c:pt idx="755">
                  <c:v>2.240234375</c:v>
                </c:pt>
                <c:pt idx="756">
                  <c:v>1.962890625</c:v>
                </c:pt>
                <c:pt idx="757">
                  <c:v>2.05859375</c:v>
                </c:pt>
                <c:pt idx="758">
                  <c:v>2.25390625</c:v>
                </c:pt>
                <c:pt idx="759">
                  <c:v>158.958984375</c:v>
                </c:pt>
                <c:pt idx="760">
                  <c:v>0.271484375</c:v>
                </c:pt>
                <c:pt idx="761">
                  <c:v>0.560546875</c:v>
                </c:pt>
                <c:pt idx="762">
                  <c:v>0.8681640625</c:v>
                </c:pt>
                <c:pt idx="763">
                  <c:v>1.1904296875</c:v>
                </c:pt>
                <c:pt idx="764">
                  <c:v>2.5419921875</c:v>
                </c:pt>
                <c:pt idx="765">
                  <c:v>4.193359375</c:v>
                </c:pt>
                <c:pt idx="766">
                  <c:v>1.3349609375</c:v>
                </c:pt>
                <c:pt idx="767">
                  <c:v>1.8662109375</c:v>
                </c:pt>
                <c:pt idx="768">
                  <c:v>2.0400390625</c:v>
                </c:pt>
                <c:pt idx="769">
                  <c:v>3.75</c:v>
                </c:pt>
                <c:pt idx="770">
                  <c:v>1.380859375</c:v>
                </c:pt>
                <c:pt idx="771">
                  <c:v>1.19140625</c:v>
                </c:pt>
                <c:pt idx="772">
                  <c:v>2.2880859375</c:v>
                </c:pt>
                <c:pt idx="773">
                  <c:v>0.8701171875</c:v>
                </c:pt>
                <c:pt idx="774">
                  <c:v>2.724609375</c:v>
                </c:pt>
                <c:pt idx="775">
                  <c:v>0.94921875</c:v>
                </c:pt>
                <c:pt idx="776">
                  <c:v>2.3759765625</c:v>
                </c:pt>
                <c:pt idx="777">
                  <c:v>1.5693359375</c:v>
                </c:pt>
                <c:pt idx="778">
                  <c:v>2.1962890625</c:v>
                </c:pt>
                <c:pt idx="779">
                  <c:v>1.4150390625</c:v>
                </c:pt>
                <c:pt idx="780">
                  <c:v>1.109375</c:v>
                </c:pt>
                <c:pt idx="781">
                  <c:v>1.6865234375</c:v>
                </c:pt>
                <c:pt idx="782">
                  <c:v>2.580078125</c:v>
                </c:pt>
                <c:pt idx="783">
                  <c:v>2.3701171875</c:v>
                </c:pt>
                <c:pt idx="784">
                  <c:v>1.07421875</c:v>
                </c:pt>
                <c:pt idx="785">
                  <c:v>0.966796875</c:v>
                </c:pt>
                <c:pt idx="786">
                  <c:v>1.2841796875</c:v>
                </c:pt>
                <c:pt idx="787">
                  <c:v>2.9521484375</c:v>
                </c:pt>
                <c:pt idx="788">
                  <c:v>1.65234375</c:v>
                </c:pt>
                <c:pt idx="789">
                  <c:v>1.75</c:v>
                </c:pt>
                <c:pt idx="790">
                  <c:v>1.7451171875</c:v>
                </c:pt>
                <c:pt idx="791">
                  <c:v>1.1376953125</c:v>
                </c:pt>
                <c:pt idx="792">
                  <c:v>1.2353515625</c:v>
                </c:pt>
                <c:pt idx="793">
                  <c:v>1.142578125</c:v>
                </c:pt>
                <c:pt idx="794">
                  <c:v>1.8232421875</c:v>
                </c:pt>
                <c:pt idx="795">
                  <c:v>1.7099609375</c:v>
                </c:pt>
                <c:pt idx="796">
                  <c:v>1.1904296875</c:v>
                </c:pt>
                <c:pt idx="797">
                  <c:v>2.6044921875</c:v>
                </c:pt>
                <c:pt idx="798">
                  <c:v>2.908203125</c:v>
                </c:pt>
                <c:pt idx="799">
                  <c:v>1.3369140625</c:v>
                </c:pt>
                <c:pt idx="800">
                  <c:v>0.9873046875</c:v>
                </c:pt>
                <c:pt idx="801">
                  <c:v>1.4560546875</c:v>
                </c:pt>
                <c:pt idx="802">
                  <c:v>1.69140625</c:v>
                </c:pt>
                <c:pt idx="803">
                  <c:v>3.953125</c:v>
                </c:pt>
                <c:pt idx="804">
                  <c:v>1.6513671875</c:v>
                </c:pt>
                <c:pt idx="805">
                  <c:v>1.2421875</c:v>
                </c:pt>
                <c:pt idx="806">
                  <c:v>1.755859375</c:v>
                </c:pt>
                <c:pt idx="807">
                  <c:v>158.8359375</c:v>
                </c:pt>
                <c:pt idx="808">
                  <c:v>0.3916015625</c:v>
                </c:pt>
                <c:pt idx="809">
                  <c:v>0.9462890625</c:v>
                </c:pt>
                <c:pt idx="810">
                  <c:v>0.65625</c:v>
                </c:pt>
                <c:pt idx="811">
                  <c:v>1.3486328125</c:v>
                </c:pt>
                <c:pt idx="812">
                  <c:v>2.4638671875</c:v>
                </c:pt>
                <c:pt idx="813">
                  <c:v>1.689453125</c:v>
                </c:pt>
                <c:pt idx="814">
                  <c:v>1.484375</c:v>
                </c:pt>
                <c:pt idx="815">
                  <c:v>2.7998046875</c:v>
                </c:pt>
                <c:pt idx="816">
                  <c:v>3.31640625</c:v>
                </c:pt>
                <c:pt idx="817">
                  <c:v>2.53125</c:v>
                </c:pt>
                <c:pt idx="818">
                  <c:v>1.4013671875</c:v>
                </c:pt>
                <c:pt idx="819">
                  <c:v>2.390625</c:v>
                </c:pt>
                <c:pt idx="820">
                  <c:v>2.15625</c:v>
                </c:pt>
                <c:pt idx="821">
                  <c:v>1.4453125</c:v>
                </c:pt>
                <c:pt idx="822">
                  <c:v>1.32421875</c:v>
                </c:pt>
                <c:pt idx="823">
                  <c:v>2.3759765625</c:v>
                </c:pt>
                <c:pt idx="824">
                  <c:v>1.38671875</c:v>
                </c:pt>
                <c:pt idx="825">
                  <c:v>1.1337890625</c:v>
                </c:pt>
                <c:pt idx="826">
                  <c:v>1.3076171875</c:v>
                </c:pt>
                <c:pt idx="827">
                  <c:v>2.306640625</c:v>
                </c:pt>
                <c:pt idx="828">
                  <c:v>1.314453125</c:v>
                </c:pt>
                <c:pt idx="829">
                  <c:v>1.126953125</c:v>
                </c:pt>
                <c:pt idx="830">
                  <c:v>1.2158203125</c:v>
                </c:pt>
                <c:pt idx="831">
                  <c:v>0.884765625</c:v>
                </c:pt>
                <c:pt idx="832">
                  <c:v>1.09765625</c:v>
                </c:pt>
                <c:pt idx="833">
                  <c:v>0.939453125</c:v>
                </c:pt>
                <c:pt idx="834">
                  <c:v>1.9638671875</c:v>
                </c:pt>
                <c:pt idx="835">
                  <c:v>2.0712890625</c:v>
                </c:pt>
                <c:pt idx="836">
                  <c:v>0.921875</c:v>
                </c:pt>
                <c:pt idx="837">
                  <c:v>2.255859375</c:v>
                </c:pt>
                <c:pt idx="838">
                  <c:v>1.2001953125</c:v>
                </c:pt>
                <c:pt idx="839">
                  <c:v>1.1953125</c:v>
                </c:pt>
                <c:pt idx="840">
                  <c:v>1.5751953125</c:v>
                </c:pt>
                <c:pt idx="841">
                  <c:v>1.2783203125</c:v>
                </c:pt>
                <c:pt idx="842">
                  <c:v>1.8759765625</c:v>
                </c:pt>
                <c:pt idx="843">
                  <c:v>1.69140625</c:v>
                </c:pt>
                <c:pt idx="844">
                  <c:v>0.9521484375</c:v>
                </c:pt>
                <c:pt idx="845">
                  <c:v>2.779296875</c:v>
                </c:pt>
                <c:pt idx="846">
                  <c:v>1.705078125</c:v>
                </c:pt>
                <c:pt idx="847">
                  <c:v>0.8623046875</c:v>
                </c:pt>
                <c:pt idx="848">
                  <c:v>1.2041015625</c:v>
                </c:pt>
                <c:pt idx="849">
                  <c:v>1.0732421875</c:v>
                </c:pt>
                <c:pt idx="850">
                  <c:v>0.876953125</c:v>
                </c:pt>
                <c:pt idx="851">
                  <c:v>1.6533203125</c:v>
                </c:pt>
                <c:pt idx="852">
                  <c:v>2.0615234375</c:v>
                </c:pt>
                <c:pt idx="853">
                  <c:v>1.7529296875</c:v>
                </c:pt>
                <c:pt idx="854">
                  <c:v>1.3994140625</c:v>
                </c:pt>
                <c:pt idx="855">
                  <c:v>174.40234375</c:v>
                </c:pt>
                <c:pt idx="856">
                  <c:v>0.322265625</c:v>
                </c:pt>
                <c:pt idx="857">
                  <c:v>0.734375</c:v>
                </c:pt>
                <c:pt idx="858">
                  <c:v>1.123046875</c:v>
                </c:pt>
                <c:pt idx="859">
                  <c:v>1.0634765625</c:v>
                </c:pt>
                <c:pt idx="860">
                  <c:v>1.8125</c:v>
                </c:pt>
                <c:pt idx="861">
                  <c:v>2.724609375</c:v>
                </c:pt>
                <c:pt idx="862">
                  <c:v>5.0537109375</c:v>
                </c:pt>
                <c:pt idx="863">
                  <c:v>1.7646484375</c:v>
                </c:pt>
                <c:pt idx="864">
                  <c:v>1.0732421875</c:v>
                </c:pt>
                <c:pt idx="865">
                  <c:v>2.4609375</c:v>
                </c:pt>
                <c:pt idx="866">
                  <c:v>1.9453125</c:v>
                </c:pt>
                <c:pt idx="867">
                  <c:v>1.4609375</c:v>
                </c:pt>
                <c:pt idx="868">
                  <c:v>2.6787109375</c:v>
                </c:pt>
                <c:pt idx="869">
                  <c:v>1.5078125</c:v>
                </c:pt>
                <c:pt idx="870">
                  <c:v>1.5263671875</c:v>
                </c:pt>
                <c:pt idx="871">
                  <c:v>1.07421875</c:v>
                </c:pt>
                <c:pt idx="872">
                  <c:v>2.052734375</c:v>
                </c:pt>
                <c:pt idx="873">
                  <c:v>3.4873046875</c:v>
                </c:pt>
                <c:pt idx="874">
                  <c:v>1.921875</c:v>
                </c:pt>
                <c:pt idx="875">
                  <c:v>2.314453125</c:v>
                </c:pt>
                <c:pt idx="876">
                  <c:v>2.029296875</c:v>
                </c:pt>
                <c:pt idx="877">
                  <c:v>1.279296875</c:v>
                </c:pt>
                <c:pt idx="878">
                  <c:v>1.611328125</c:v>
                </c:pt>
                <c:pt idx="879">
                  <c:v>1.541015625</c:v>
                </c:pt>
                <c:pt idx="880">
                  <c:v>3.146484375</c:v>
                </c:pt>
                <c:pt idx="881">
                  <c:v>1.080078125</c:v>
                </c:pt>
                <c:pt idx="882">
                  <c:v>1.296875</c:v>
                </c:pt>
                <c:pt idx="883">
                  <c:v>1.595703125</c:v>
                </c:pt>
                <c:pt idx="884">
                  <c:v>1.1484375</c:v>
                </c:pt>
                <c:pt idx="885">
                  <c:v>2.7490234375</c:v>
                </c:pt>
                <c:pt idx="886">
                  <c:v>3.4169921875</c:v>
                </c:pt>
                <c:pt idx="887">
                  <c:v>1.5673828125</c:v>
                </c:pt>
                <c:pt idx="888">
                  <c:v>1.0849609375</c:v>
                </c:pt>
                <c:pt idx="889">
                  <c:v>0.8828125</c:v>
                </c:pt>
                <c:pt idx="890">
                  <c:v>2.5068359375</c:v>
                </c:pt>
                <c:pt idx="891">
                  <c:v>1.853515625</c:v>
                </c:pt>
                <c:pt idx="892">
                  <c:v>1.6357421875</c:v>
                </c:pt>
                <c:pt idx="893">
                  <c:v>2.0625</c:v>
                </c:pt>
                <c:pt idx="894">
                  <c:v>4.873046875</c:v>
                </c:pt>
                <c:pt idx="895">
                  <c:v>2.318359375</c:v>
                </c:pt>
                <c:pt idx="896">
                  <c:v>1.046875</c:v>
                </c:pt>
                <c:pt idx="897">
                  <c:v>1.412109375</c:v>
                </c:pt>
                <c:pt idx="898">
                  <c:v>1.7470703125</c:v>
                </c:pt>
                <c:pt idx="899">
                  <c:v>1.203125</c:v>
                </c:pt>
                <c:pt idx="900">
                  <c:v>1.6748046875</c:v>
                </c:pt>
                <c:pt idx="901">
                  <c:v>1.8115234375</c:v>
                </c:pt>
                <c:pt idx="902">
                  <c:v>2.66015625</c:v>
                </c:pt>
                <c:pt idx="903">
                  <c:v>175.0986328125</c:v>
                </c:pt>
                <c:pt idx="904">
                  <c:v>0.318359375</c:v>
                </c:pt>
                <c:pt idx="905">
                  <c:v>0.62109375</c:v>
                </c:pt>
                <c:pt idx="906">
                  <c:v>0.97265625</c:v>
                </c:pt>
                <c:pt idx="907">
                  <c:v>0.7314453125</c:v>
                </c:pt>
                <c:pt idx="908">
                  <c:v>1.0927734375</c:v>
                </c:pt>
                <c:pt idx="909">
                  <c:v>1.2978515625</c:v>
                </c:pt>
                <c:pt idx="910">
                  <c:v>2.3388671875</c:v>
                </c:pt>
                <c:pt idx="911">
                  <c:v>1.5732421875</c:v>
                </c:pt>
                <c:pt idx="912">
                  <c:v>3.9541015625</c:v>
                </c:pt>
                <c:pt idx="913">
                  <c:v>0.9970703125</c:v>
                </c:pt>
                <c:pt idx="914">
                  <c:v>1.7705078125</c:v>
                </c:pt>
                <c:pt idx="915">
                  <c:v>2.3095703125</c:v>
                </c:pt>
                <c:pt idx="916">
                  <c:v>1.2578125</c:v>
                </c:pt>
                <c:pt idx="917">
                  <c:v>1.919921875</c:v>
                </c:pt>
                <c:pt idx="918">
                  <c:v>1.1435546875</c:v>
                </c:pt>
                <c:pt idx="919">
                  <c:v>1.2158203125</c:v>
                </c:pt>
                <c:pt idx="920">
                  <c:v>2.861328125</c:v>
                </c:pt>
                <c:pt idx="921">
                  <c:v>2.1484375</c:v>
                </c:pt>
                <c:pt idx="922">
                  <c:v>2.3310546875</c:v>
                </c:pt>
                <c:pt idx="923">
                  <c:v>1.5048828125</c:v>
                </c:pt>
                <c:pt idx="924">
                  <c:v>1.5830078125</c:v>
                </c:pt>
                <c:pt idx="925">
                  <c:v>1.46484375</c:v>
                </c:pt>
                <c:pt idx="926">
                  <c:v>1.849609375</c:v>
                </c:pt>
                <c:pt idx="927">
                  <c:v>3.064453125</c:v>
                </c:pt>
                <c:pt idx="928">
                  <c:v>1.7119140625</c:v>
                </c:pt>
                <c:pt idx="929">
                  <c:v>1.853515625</c:v>
                </c:pt>
                <c:pt idx="930">
                  <c:v>1.609375</c:v>
                </c:pt>
                <c:pt idx="931">
                  <c:v>2.9267578125</c:v>
                </c:pt>
                <c:pt idx="932">
                  <c:v>1.2421875</c:v>
                </c:pt>
                <c:pt idx="933">
                  <c:v>0.8203125</c:v>
                </c:pt>
                <c:pt idx="934">
                  <c:v>1.5263671875</c:v>
                </c:pt>
                <c:pt idx="935">
                  <c:v>1.162109375</c:v>
                </c:pt>
                <c:pt idx="936">
                  <c:v>1.369140625</c:v>
                </c:pt>
                <c:pt idx="937">
                  <c:v>1.869140625</c:v>
                </c:pt>
                <c:pt idx="938">
                  <c:v>2.087890625</c:v>
                </c:pt>
                <c:pt idx="939">
                  <c:v>1.94140625</c:v>
                </c:pt>
                <c:pt idx="940">
                  <c:v>1.224609375</c:v>
                </c:pt>
                <c:pt idx="941">
                  <c:v>2.0625</c:v>
                </c:pt>
                <c:pt idx="942">
                  <c:v>2.095703125</c:v>
                </c:pt>
                <c:pt idx="943">
                  <c:v>0.9560546875</c:v>
                </c:pt>
                <c:pt idx="944">
                  <c:v>1.55859375</c:v>
                </c:pt>
                <c:pt idx="945">
                  <c:v>2.4619140625</c:v>
                </c:pt>
                <c:pt idx="946">
                  <c:v>0.9912109375</c:v>
                </c:pt>
                <c:pt idx="947">
                  <c:v>1.2705078125</c:v>
                </c:pt>
                <c:pt idx="948">
                  <c:v>1.1884765625</c:v>
                </c:pt>
                <c:pt idx="949">
                  <c:v>1.1083984375</c:v>
                </c:pt>
                <c:pt idx="950">
                  <c:v>2.4052734375</c:v>
                </c:pt>
                <c:pt idx="951">
                  <c:v>159.79296875</c:v>
                </c:pt>
                <c:pt idx="952">
                  <c:v>0.755859375</c:v>
                </c:pt>
                <c:pt idx="953">
                  <c:v>0.7890625</c:v>
                </c:pt>
                <c:pt idx="954">
                  <c:v>0.884765625</c:v>
                </c:pt>
                <c:pt idx="955">
                  <c:v>1.203125</c:v>
                </c:pt>
                <c:pt idx="956">
                  <c:v>1.078125</c:v>
                </c:pt>
                <c:pt idx="957">
                  <c:v>4.5</c:v>
                </c:pt>
                <c:pt idx="958">
                  <c:v>1.55859375</c:v>
                </c:pt>
                <c:pt idx="959">
                  <c:v>2.095703125</c:v>
                </c:pt>
                <c:pt idx="960">
                  <c:v>2.6416015625</c:v>
                </c:pt>
                <c:pt idx="961">
                  <c:v>1.05859375</c:v>
                </c:pt>
                <c:pt idx="962">
                  <c:v>1.560546875</c:v>
                </c:pt>
                <c:pt idx="963">
                  <c:v>1.166015625</c:v>
                </c:pt>
                <c:pt idx="964">
                  <c:v>2.5322265625</c:v>
                </c:pt>
                <c:pt idx="965">
                  <c:v>1.44140625</c:v>
                </c:pt>
                <c:pt idx="966">
                  <c:v>1.6865234375</c:v>
                </c:pt>
                <c:pt idx="967">
                  <c:v>2.2548828125</c:v>
                </c:pt>
                <c:pt idx="968">
                  <c:v>1.72265625</c:v>
                </c:pt>
                <c:pt idx="969">
                  <c:v>1.5302734375</c:v>
                </c:pt>
                <c:pt idx="970">
                  <c:v>3.001953125</c:v>
                </c:pt>
                <c:pt idx="971">
                  <c:v>1.1630859375</c:v>
                </c:pt>
                <c:pt idx="972">
                  <c:v>0.8857421875</c:v>
                </c:pt>
                <c:pt idx="973">
                  <c:v>1.1298828125</c:v>
                </c:pt>
                <c:pt idx="974">
                  <c:v>2.416015625</c:v>
                </c:pt>
                <c:pt idx="975">
                  <c:v>1.2529296875</c:v>
                </c:pt>
                <c:pt idx="976">
                  <c:v>2.2705078125</c:v>
                </c:pt>
                <c:pt idx="977">
                  <c:v>2.7783203125</c:v>
                </c:pt>
                <c:pt idx="978">
                  <c:v>2.154296875</c:v>
                </c:pt>
                <c:pt idx="979">
                  <c:v>4.1025390625</c:v>
                </c:pt>
                <c:pt idx="980">
                  <c:v>1.029296875</c:v>
                </c:pt>
                <c:pt idx="981">
                  <c:v>1.93359375</c:v>
                </c:pt>
                <c:pt idx="982">
                  <c:v>2.748046875</c:v>
                </c:pt>
                <c:pt idx="983">
                  <c:v>1.916015625</c:v>
                </c:pt>
                <c:pt idx="984">
                  <c:v>1.9228515625</c:v>
                </c:pt>
                <c:pt idx="985">
                  <c:v>2.10546875</c:v>
                </c:pt>
                <c:pt idx="986">
                  <c:v>1.9296875</c:v>
                </c:pt>
                <c:pt idx="987">
                  <c:v>2.8056640625</c:v>
                </c:pt>
                <c:pt idx="988">
                  <c:v>2.2177734375</c:v>
                </c:pt>
                <c:pt idx="989">
                  <c:v>1.072265625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EF-5C43-B350-3F36994BD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387008"/>
        <c:axId val="243401472"/>
      </c:lineChart>
      <c:catAx>
        <c:axId val="243387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>
                    <a:solidFill>
                      <a:schemeClr val="tx1"/>
                    </a:solidFill>
                  </a:rPr>
                  <a:t>video frame index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401472"/>
        <c:crosses val="autoZero"/>
        <c:auto val="1"/>
        <c:lblAlgn val="ctr"/>
        <c:lblOffset val="100"/>
        <c:tickLblSkip val="100"/>
        <c:noMultiLvlLbl val="0"/>
      </c:catAx>
      <c:valAx>
        <c:axId val="24340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>
                    <a:solidFill>
                      <a:schemeClr val="tx1"/>
                    </a:solidFill>
                  </a:rPr>
                  <a:t>Frame size (Kbytes)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'2.4G_AC1300_Network_Intra0'!$H$10:$H$1000</c:f>
              <c:numCache>
                <c:formatCode>General</c:formatCode>
                <c:ptCount val="991"/>
                <c:pt idx="0">
                  <c:v>2</c:v>
                </c:pt>
                <c:pt idx="1">
                  <c:v>11</c:v>
                </c:pt>
                <c:pt idx="2">
                  <c:v>5</c:v>
                </c:pt>
                <c:pt idx="3">
                  <c:v>5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11</c:v>
                </c:pt>
                <c:pt idx="9">
                  <c:v>18</c:v>
                </c:pt>
                <c:pt idx="10">
                  <c:v>16</c:v>
                </c:pt>
                <c:pt idx="11">
                  <c:v>11</c:v>
                </c:pt>
                <c:pt idx="12">
                  <c:v>9</c:v>
                </c:pt>
                <c:pt idx="13">
                  <c:v>12</c:v>
                </c:pt>
                <c:pt idx="14">
                  <c:v>8</c:v>
                </c:pt>
                <c:pt idx="15">
                  <c:v>6</c:v>
                </c:pt>
                <c:pt idx="16">
                  <c:v>11</c:v>
                </c:pt>
                <c:pt idx="17">
                  <c:v>12</c:v>
                </c:pt>
                <c:pt idx="18">
                  <c:v>5</c:v>
                </c:pt>
                <c:pt idx="19">
                  <c:v>4</c:v>
                </c:pt>
                <c:pt idx="20">
                  <c:v>2</c:v>
                </c:pt>
                <c:pt idx="21">
                  <c:v>13</c:v>
                </c:pt>
                <c:pt idx="22">
                  <c:v>5</c:v>
                </c:pt>
                <c:pt idx="23">
                  <c:v>10</c:v>
                </c:pt>
                <c:pt idx="24">
                  <c:v>9</c:v>
                </c:pt>
                <c:pt idx="25">
                  <c:v>11</c:v>
                </c:pt>
                <c:pt idx="26">
                  <c:v>8</c:v>
                </c:pt>
                <c:pt idx="27">
                  <c:v>8</c:v>
                </c:pt>
                <c:pt idx="28">
                  <c:v>7</c:v>
                </c:pt>
                <c:pt idx="29">
                  <c:v>6</c:v>
                </c:pt>
                <c:pt idx="30">
                  <c:v>5</c:v>
                </c:pt>
                <c:pt idx="31">
                  <c:v>5</c:v>
                </c:pt>
                <c:pt idx="32">
                  <c:v>4</c:v>
                </c:pt>
                <c:pt idx="33">
                  <c:v>3</c:v>
                </c:pt>
                <c:pt idx="34">
                  <c:v>12</c:v>
                </c:pt>
                <c:pt idx="35">
                  <c:v>13</c:v>
                </c:pt>
                <c:pt idx="36">
                  <c:v>12</c:v>
                </c:pt>
                <c:pt idx="37">
                  <c:v>10</c:v>
                </c:pt>
                <c:pt idx="38">
                  <c:v>7</c:v>
                </c:pt>
                <c:pt idx="39">
                  <c:v>85</c:v>
                </c:pt>
                <c:pt idx="40">
                  <c:v>74</c:v>
                </c:pt>
                <c:pt idx="41">
                  <c:v>49</c:v>
                </c:pt>
                <c:pt idx="42">
                  <c:v>36</c:v>
                </c:pt>
                <c:pt idx="43">
                  <c:v>9</c:v>
                </c:pt>
                <c:pt idx="44">
                  <c:v>3</c:v>
                </c:pt>
                <c:pt idx="45">
                  <c:v>4</c:v>
                </c:pt>
                <c:pt idx="46">
                  <c:v>3</c:v>
                </c:pt>
                <c:pt idx="47">
                  <c:v>11</c:v>
                </c:pt>
                <c:pt idx="48">
                  <c:v>13</c:v>
                </c:pt>
                <c:pt idx="49">
                  <c:v>13</c:v>
                </c:pt>
                <c:pt idx="50">
                  <c:v>10</c:v>
                </c:pt>
                <c:pt idx="51">
                  <c:v>9</c:v>
                </c:pt>
                <c:pt idx="52">
                  <c:v>8</c:v>
                </c:pt>
                <c:pt idx="53">
                  <c:v>10</c:v>
                </c:pt>
                <c:pt idx="54">
                  <c:v>10</c:v>
                </c:pt>
                <c:pt idx="55">
                  <c:v>7</c:v>
                </c:pt>
                <c:pt idx="56">
                  <c:v>7</c:v>
                </c:pt>
                <c:pt idx="57">
                  <c:v>7</c:v>
                </c:pt>
                <c:pt idx="58">
                  <c:v>9</c:v>
                </c:pt>
                <c:pt idx="59">
                  <c:v>3</c:v>
                </c:pt>
                <c:pt idx="60">
                  <c:v>3</c:v>
                </c:pt>
                <c:pt idx="61">
                  <c:v>12</c:v>
                </c:pt>
                <c:pt idx="62">
                  <c:v>12</c:v>
                </c:pt>
                <c:pt idx="63">
                  <c:v>21</c:v>
                </c:pt>
                <c:pt idx="64">
                  <c:v>11</c:v>
                </c:pt>
                <c:pt idx="65">
                  <c:v>9</c:v>
                </c:pt>
                <c:pt idx="66">
                  <c:v>5</c:v>
                </c:pt>
                <c:pt idx="67">
                  <c:v>13</c:v>
                </c:pt>
                <c:pt idx="68">
                  <c:v>5</c:v>
                </c:pt>
                <c:pt idx="69">
                  <c:v>5</c:v>
                </c:pt>
                <c:pt idx="70">
                  <c:v>3</c:v>
                </c:pt>
                <c:pt idx="71">
                  <c:v>3</c:v>
                </c:pt>
                <c:pt idx="72">
                  <c:v>17</c:v>
                </c:pt>
                <c:pt idx="73">
                  <c:v>20</c:v>
                </c:pt>
                <c:pt idx="74">
                  <c:v>11</c:v>
                </c:pt>
                <c:pt idx="75">
                  <c:v>10</c:v>
                </c:pt>
                <c:pt idx="76">
                  <c:v>11</c:v>
                </c:pt>
                <c:pt idx="77">
                  <c:v>10</c:v>
                </c:pt>
                <c:pt idx="78">
                  <c:v>10</c:v>
                </c:pt>
                <c:pt idx="79">
                  <c:v>6</c:v>
                </c:pt>
                <c:pt idx="80">
                  <c:v>6</c:v>
                </c:pt>
                <c:pt idx="81">
                  <c:v>7</c:v>
                </c:pt>
                <c:pt idx="82">
                  <c:v>4</c:v>
                </c:pt>
                <c:pt idx="83">
                  <c:v>10</c:v>
                </c:pt>
                <c:pt idx="84">
                  <c:v>11</c:v>
                </c:pt>
                <c:pt idx="85">
                  <c:v>8</c:v>
                </c:pt>
                <c:pt idx="86">
                  <c:v>10</c:v>
                </c:pt>
                <c:pt idx="87">
                  <c:v>80</c:v>
                </c:pt>
                <c:pt idx="88">
                  <c:v>58</c:v>
                </c:pt>
                <c:pt idx="89">
                  <c:v>27</c:v>
                </c:pt>
                <c:pt idx="90">
                  <c:v>8</c:v>
                </c:pt>
                <c:pt idx="91">
                  <c:v>6</c:v>
                </c:pt>
                <c:pt idx="92">
                  <c:v>5</c:v>
                </c:pt>
                <c:pt idx="93">
                  <c:v>7</c:v>
                </c:pt>
                <c:pt idx="94">
                  <c:v>4</c:v>
                </c:pt>
                <c:pt idx="95">
                  <c:v>6</c:v>
                </c:pt>
                <c:pt idx="96">
                  <c:v>4</c:v>
                </c:pt>
                <c:pt idx="97">
                  <c:v>4</c:v>
                </c:pt>
                <c:pt idx="98">
                  <c:v>6</c:v>
                </c:pt>
                <c:pt idx="99">
                  <c:v>12</c:v>
                </c:pt>
                <c:pt idx="100">
                  <c:v>15</c:v>
                </c:pt>
                <c:pt idx="101">
                  <c:v>11</c:v>
                </c:pt>
                <c:pt idx="102">
                  <c:v>9</c:v>
                </c:pt>
                <c:pt idx="103">
                  <c:v>9</c:v>
                </c:pt>
                <c:pt idx="104">
                  <c:v>9</c:v>
                </c:pt>
                <c:pt idx="105">
                  <c:v>7</c:v>
                </c:pt>
                <c:pt idx="106">
                  <c:v>7</c:v>
                </c:pt>
                <c:pt idx="107">
                  <c:v>12</c:v>
                </c:pt>
                <c:pt idx="108">
                  <c:v>4</c:v>
                </c:pt>
                <c:pt idx="109">
                  <c:v>3</c:v>
                </c:pt>
                <c:pt idx="110">
                  <c:v>3</c:v>
                </c:pt>
                <c:pt idx="111">
                  <c:v>3</c:v>
                </c:pt>
                <c:pt idx="112">
                  <c:v>11</c:v>
                </c:pt>
                <c:pt idx="113">
                  <c:v>18</c:v>
                </c:pt>
                <c:pt idx="114">
                  <c:v>10</c:v>
                </c:pt>
                <c:pt idx="115">
                  <c:v>8</c:v>
                </c:pt>
                <c:pt idx="116">
                  <c:v>9</c:v>
                </c:pt>
                <c:pt idx="117">
                  <c:v>8</c:v>
                </c:pt>
                <c:pt idx="118">
                  <c:v>13</c:v>
                </c:pt>
                <c:pt idx="119">
                  <c:v>14</c:v>
                </c:pt>
                <c:pt idx="120">
                  <c:v>5</c:v>
                </c:pt>
                <c:pt idx="121">
                  <c:v>12</c:v>
                </c:pt>
                <c:pt idx="122">
                  <c:v>4</c:v>
                </c:pt>
                <c:pt idx="123">
                  <c:v>11</c:v>
                </c:pt>
                <c:pt idx="124">
                  <c:v>3</c:v>
                </c:pt>
                <c:pt idx="125">
                  <c:v>4</c:v>
                </c:pt>
                <c:pt idx="126">
                  <c:v>12</c:v>
                </c:pt>
                <c:pt idx="127">
                  <c:v>5</c:v>
                </c:pt>
                <c:pt idx="128">
                  <c:v>3</c:v>
                </c:pt>
                <c:pt idx="129">
                  <c:v>14</c:v>
                </c:pt>
                <c:pt idx="130">
                  <c:v>1</c:v>
                </c:pt>
                <c:pt idx="131">
                  <c:v>8</c:v>
                </c:pt>
                <c:pt idx="132">
                  <c:v>15</c:v>
                </c:pt>
                <c:pt idx="133">
                  <c:v>10</c:v>
                </c:pt>
                <c:pt idx="134">
                  <c:v>9</c:v>
                </c:pt>
                <c:pt idx="135">
                  <c:v>67</c:v>
                </c:pt>
                <c:pt idx="136">
                  <c:v>54</c:v>
                </c:pt>
                <c:pt idx="137">
                  <c:v>26</c:v>
                </c:pt>
                <c:pt idx="138">
                  <c:v>16</c:v>
                </c:pt>
                <c:pt idx="139">
                  <c:v>8</c:v>
                </c:pt>
                <c:pt idx="140">
                  <c:v>7</c:v>
                </c:pt>
                <c:pt idx="141">
                  <c:v>8</c:v>
                </c:pt>
                <c:pt idx="142">
                  <c:v>10</c:v>
                </c:pt>
                <c:pt idx="143">
                  <c:v>5</c:v>
                </c:pt>
                <c:pt idx="144">
                  <c:v>3</c:v>
                </c:pt>
                <c:pt idx="145">
                  <c:v>15</c:v>
                </c:pt>
                <c:pt idx="146">
                  <c:v>11</c:v>
                </c:pt>
                <c:pt idx="147">
                  <c:v>5</c:v>
                </c:pt>
                <c:pt idx="148">
                  <c:v>10</c:v>
                </c:pt>
                <c:pt idx="149">
                  <c:v>7</c:v>
                </c:pt>
                <c:pt idx="150">
                  <c:v>10</c:v>
                </c:pt>
                <c:pt idx="151">
                  <c:v>17</c:v>
                </c:pt>
                <c:pt idx="152">
                  <c:v>5</c:v>
                </c:pt>
                <c:pt idx="153">
                  <c:v>4</c:v>
                </c:pt>
                <c:pt idx="154">
                  <c:v>3</c:v>
                </c:pt>
                <c:pt idx="155">
                  <c:v>10</c:v>
                </c:pt>
                <c:pt idx="156">
                  <c:v>15</c:v>
                </c:pt>
                <c:pt idx="157">
                  <c:v>17</c:v>
                </c:pt>
                <c:pt idx="158">
                  <c:v>11</c:v>
                </c:pt>
                <c:pt idx="159">
                  <c:v>17</c:v>
                </c:pt>
                <c:pt idx="160">
                  <c:v>10</c:v>
                </c:pt>
                <c:pt idx="161">
                  <c:v>7</c:v>
                </c:pt>
                <c:pt idx="162">
                  <c:v>7</c:v>
                </c:pt>
                <c:pt idx="163">
                  <c:v>9</c:v>
                </c:pt>
                <c:pt idx="164">
                  <c:v>5</c:v>
                </c:pt>
                <c:pt idx="165">
                  <c:v>5</c:v>
                </c:pt>
                <c:pt idx="166">
                  <c:v>7</c:v>
                </c:pt>
                <c:pt idx="167">
                  <c:v>5</c:v>
                </c:pt>
                <c:pt idx="168">
                  <c:v>2</c:v>
                </c:pt>
                <c:pt idx="169">
                  <c:v>5</c:v>
                </c:pt>
                <c:pt idx="170">
                  <c:v>10</c:v>
                </c:pt>
                <c:pt idx="171">
                  <c:v>12</c:v>
                </c:pt>
                <c:pt idx="172">
                  <c:v>13</c:v>
                </c:pt>
                <c:pt idx="173">
                  <c:v>10</c:v>
                </c:pt>
                <c:pt idx="174">
                  <c:v>11</c:v>
                </c:pt>
                <c:pt idx="175">
                  <c:v>7</c:v>
                </c:pt>
                <c:pt idx="176">
                  <c:v>5</c:v>
                </c:pt>
                <c:pt idx="177">
                  <c:v>7</c:v>
                </c:pt>
                <c:pt idx="178">
                  <c:v>10</c:v>
                </c:pt>
                <c:pt idx="179">
                  <c:v>5</c:v>
                </c:pt>
                <c:pt idx="180">
                  <c:v>8</c:v>
                </c:pt>
                <c:pt idx="181">
                  <c:v>7</c:v>
                </c:pt>
                <c:pt idx="182">
                  <c:v>4</c:v>
                </c:pt>
                <c:pt idx="183">
                  <c:v>89</c:v>
                </c:pt>
                <c:pt idx="184">
                  <c:v>74</c:v>
                </c:pt>
                <c:pt idx="185">
                  <c:v>63</c:v>
                </c:pt>
                <c:pt idx="186">
                  <c:v>38</c:v>
                </c:pt>
                <c:pt idx="187">
                  <c:v>11</c:v>
                </c:pt>
                <c:pt idx="188">
                  <c:v>5</c:v>
                </c:pt>
                <c:pt idx="189">
                  <c:v>12</c:v>
                </c:pt>
                <c:pt idx="190">
                  <c:v>12</c:v>
                </c:pt>
                <c:pt idx="191">
                  <c:v>13</c:v>
                </c:pt>
                <c:pt idx="192">
                  <c:v>9</c:v>
                </c:pt>
                <c:pt idx="193">
                  <c:v>2</c:v>
                </c:pt>
                <c:pt idx="194">
                  <c:v>11</c:v>
                </c:pt>
                <c:pt idx="195">
                  <c:v>3</c:v>
                </c:pt>
                <c:pt idx="196">
                  <c:v>15</c:v>
                </c:pt>
                <c:pt idx="197">
                  <c:v>10</c:v>
                </c:pt>
                <c:pt idx="198">
                  <c:v>15</c:v>
                </c:pt>
                <c:pt idx="199">
                  <c:v>7</c:v>
                </c:pt>
                <c:pt idx="200">
                  <c:v>10</c:v>
                </c:pt>
                <c:pt idx="201">
                  <c:v>10</c:v>
                </c:pt>
                <c:pt idx="202">
                  <c:v>7</c:v>
                </c:pt>
                <c:pt idx="203">
                  <c:v>7</c:v>
                </c:pt>
                <c:pt idx="204">
                  <c:v>5</c:v>
                </c:pt>
                <c:pt idx="205">
                  <c:v>3</c:v>
                </c:pt>
                <c:pt idx="206">
                  <c:v>5</c:v>
                </c:pt>
                <c:pt idx="207">
                  <c:v>2</c:v>
                </c:pt>
                <c:pt idx="208">
                  <c:v>13</c:v>
                </c:pt>
                <c:pt idx="209">
                  <c:v>11</c:v>
                </c:pt>
                <c:pt idx="210">
                  <c:v>11</c:v>
                </c:pt>
                <c:pt idx="211">
                  <c:v>12</c:v>
                </c:pt>
                <c:pt idx="212">
                  <c:v>11</c:v>
                </c:pt>
                <c:pt idx="213">
                  <c:v>9</c:v>
                </c:pt>
                <c:pt idx="214">
                  <c:v>9</c:v>
                </c:pt>
                <c:pt idx="215">
                  <c:v>9</c:v>
                </c:pt>
                <c:pt idx="216">
                  <c:v>11</c:v>
                </c:pt>
                <c:pt idx="217">
                  <c:v>5</c:v>
                </c:pt>
                <c:pt idx="218">
                  <c:v>3</c:v>
                </c:pt>
                <c:pt idx="219">
                  <c:v>4</c:v>
                </c:pt>
                <c:pt idx="220">
                  <c:v>3</c:v>
                </c:pt>
                <c:pt idx="221">
                  <c:v>12</c:v>
                </c:pt>
                <c:pt idx="222">
                  <c:v>13</c:v>
                </c:pt>
                <c:pt idx="223">
                  <c:v>12</c:v>
                </c:pt>
                <c:pt idx="224">
                  <c:v>9</c:v>
                </c:pt>
                <c:pt idx="225">
                  <c:v>12</c:v>
                </c:pt>
                <c:pt idx="226">
                  <c:v>19</c:v>
                </c:pt>
                <c:pt idx="227">
                  <c:v>8</c:v>
                </c:pt>
                <c:pt idx="228">
                  <c:v>15</c:v>
                </c:pt>
                <c:pt idx="229">
                  <c:v>11</c:v>
                </c:pt>
                <c:pt idx="230">
                  <c:v>1</c:v>
                </c:pt>
                <c:pt idx="231">
                  <c:v>111</c:v>
                </c:pt>
                <c:pt idx="232">
                  <c:v>107</c:v>
                </c:pt>
                <c:pt idx="233">
                  <c:v>79</c:v>
                </c:pt>
                <c:pt idx="234">
                  <c:v>52</c:v>
                </c:pt>
                <c:pt idx="235">
                  <c:v>41</c:v>
                </c:pt>
                <c:pt idx="236">
                  <c:v>14</c:v>
                </c:pt>
                <c:pt idx="237">
                  <c:v>5</c:v>
                </c:pt>
                <c:pt idx="238">
                  <c:v>11</c:v>
                </c:pt>
                <c:pt idx="239">
                  <c:v>3</c:v>
                </c:pt>
                <c:pt idx="240">
                  <c:v>15</c:v>
                </c:pt>
                <c:pt idx="241">
                  <c:v>14</c:v>
                </c:pt>
                <c:pt idx="242">
                  <c:v>10</c:v>
                </c:pt>
                <c:pt idx="243">
                  <c:v>7</c:v>
                </c:pt>
                <c:pt idx="244">
                  <c:v>11</c:v>
                </c:pt>
                <c:pt idx="245">
                  <c:v>10</c:v>
                </c:pt>
                <c:pt idx="246">
                  <c:v>3</c:v>
                </c:pt>
                <c:pt idx="247">
                  <c:v>5</c:v>
                </c:pt>
                <c:pt idx="248">
                  <c:v>6</c:v>
                </c:pt>
                <c:pt idx="249">
                  <c:v>2</c:v>
                </c:pt>
                <c:pt idx="250">
                  <c:v>13</c:v>
                </c:pt>
                <c:pt idx="251">
                  <c:v>13</c:v>
                </c:pt>
                <c:pt idx="252">
                  <c:v>11</c:v>
                </c:pt>
                <c:pt idx="253">
                  <c:v>10</c:v>
                </c:pt>
                <c:pt idx="254">
                  <c:v>9</c:v>
                </c:pt>
                <c:pt idx="255">
                  <c:v>9</c:v>
                </c:pt>
                <c:pt idx="256">
                  <c:v>8</c:v>
                </c:pt>
                <c:pt idx="257">
                  <c:v>7</c:v>
                </c:pt>
                <c:pt idx="258">
                  <c:v>9</c:v>
                </c:pt>
                <c:pt idx="259">
                  <c:v>12</c:v>
                </c:pt>
                <c:pt idx="260">
                  <c:v>16</c:v>
                </c:pt>
                <c:pt idx="261">
                  <c:v>2</c:v>
                </c:pt>
                <c:pt idx="262">
                  <c:v>12</c:v>
                </c:pt>
                <c:pt idx="263">
                  <c:v>3</c:v>
                </c:pt>
                <c:pt idx="264">
                  <c:v>17</c:v>
                </c:pt>
                <c:pt idx="265">
                  <c:v>12</c:v>
                </c:pt>
                <c:pt idx="266">
                  <c:v>14</c:v>
                </c:pt>
                <c:pt idx="267">
                  <c:v>9</c:v>
                </c:pt>
                <c:pt idx="268">
                  <c:v>11</c:v>
                </c:pt>
                <c:pt idx="269">
                  <c:v>7</c:v>
                </c:pt>
                <c:pt idx="270">
                  <c:v>7</c:v>
                </c:pt>
                <c:pt idx="271">
                  <c:v>2</c:v>
                </c:pt>
                <c:pt idx="272">
                  <c:v>4</c:v>
                </c:pt>
                <c:pt idx="273">
                  <c:v>20</c:v>
                </c:pt>
                <c:pt idx="274">
                  <c:v>3</c:v>
                </c:pt>
                <c:pt idx="275">
                  <c:v>11</c:v>
                </c:pt>
                <c:pt idx="276">
                  <c:v>10</c:v>
                </c:pt>
                <c:pt idx="277">
                  <c:v>11</c:v>
                </c:pt>
                <c:pt idx="278">
                  <c:v>11</c:v>
                </c:pt>
                <c:pt idx="279">
                  <c:v>94</c:v>
                </c:pt>
                <c:pt idx="280">
                  <c:v>78</c:v>
                </c:pt>
                <c:pt idx="281">
                  <c:v>65</c:v>
                </c:pt>
                <c:pt idx="282">
                  <c:v>39</c:v>
                </c:pt>
                <c:pt idx="283">
                  <c:v>26</c:v>
                </c:pt>
                <c:pt idx="284">
                  <c:v>3</c:v>
                </c:pt>
                <c:pt idx="285">
                  <c:v>15</c:v>
                </c:pt>
                <c:pt idx="286">
                  <c:v>6</c:v>
                </c:pt>
                <c:pt idx="287">
                  <c:v>13</c:v>
                </c:pt>
                <c:pt idx="288">
                  <c:v>9</c:v>
                </c:pt>
                <c:pt idx="289">
                  <c:v>9</c:v>
                </c:pt>
                <c:pt idx="290">
                  <c:v>10</c:v>
                </c:pt>
                <c:pt idx="291">
                  <c:v>6</c:v>
                </c:pt>
                <c:pt idx="292">
                  <c:v>12</c:v>
                </c:pt>
                <c:pt idx="293">
                  <c:v>5</c:v>
                </c:pt>
                <c:pt idx="294">
                  <c:v>6</c:v>
                </c:pt>
                <c:pt idx="295">
                  <c:v>3</c:v>
                </c:pt>
                <c:pt idx="296">
                  <c:v>5</c:v>
                </c:pt>
                <c:pt idx="297">
                  <c:v>13</c:v>
                </c:pt>
                <c:pt idx="298">
                  <c:v>17</c:v>
                </c:pt>
                <c:pt idx="299">
                  <c:v>11</c:v>
                </c:pt>
                <c:pt idx="300">
                  <c:v>6</c:v>
                </c:pt>
                <c:pt idx="301">
                  <c:v>12</c:v>
                </c:pt>
                <c:pt idx="302">
                  <c:v>13</c:v>
                </c:pt>
                <c:pt idx="303">
                  <c:v>10</c:v>
                </c:pt>
                <c:pt idx="304">
                  <c:v>11</c:v>
                </c:pt>
                <c:pt idx="305">
                  <c:v>13</c:v>
                </c:pt>
                <c:pt idx="306">
                  <c:v>6</c:v>
                </c:pt>
                <c:pt idx="307">
                  <c:v>5</c:v>
                </c:pt>
                <c:pt idx="308">
                  <c:v>15</c:v>
                </c:pt>
                <c:pt idx="309">
                  <c:v>6</c:v>
                </c:pt>
                <c:pt idx="310">
                  <c:v>8</c:v>
                </c:pt>
                <c:pt idx="311">
                  <c:v>10</c:v>
                </c:pt>
                <c:pt idx="312">
                  <c:v>5</c:v>
                </c:pt>
                <c:pt idx="313">
                  <c:v>6</c:v>
                </c:pt>
                <c:pt idx="314">
                  <c:v>14</c:v>
                </c:pt>
                <c:pt idx="315">
                  <c:v>10</c:v>
                </c:pt>
                <c:pt idx="316">
                  <c:v>7</c:v>
                </c:pt>
                <c:pt idx="317">
                  <c:v>12</c:v>
                </c:pt>
                <c:pt idx="318">
                  <c:v>7</c:v>
                </c:pt>
                <c:pt idx="319">
                  <c:v>7</c:v>
                </c:pt>
                <c:pt idx="320">
                  <c:v>7</c:v>
                </c:pt>
                <c:pt idx="321">
                  <c:v>8</c:v>
                </c:pt>
                <c:pt idx="322">
                  <c:v>6</c:v>
                </c:pt>
                <c:pt idx="323">
                  <c:v>3</c:v>
                </c:pt>
                <c:pt idx="324">
                  <c:v>12</c:v>
                </c:pt>
                <c:pt idx="325">
                  <c:v>10</c:v>
                </c:pt>
                <c:pt idx="326">
                  <c:v>3</c:v>
                </c:pt>
                <c:pt idx="327">
                  <c:v>102</c:v>
                </c:pt>
                <c:pt idx="328">
                  <c:v>86</c:v>
                </c:pt>
                <c:pt idx="329">
                  <c:v>55</c:v>
                </c:pt>
                <c:pt idx="330">
                  <c:v>43</c:v>
                </c:pt>
                <c:pt idx="331">
                  <c:v>12</c:v>
                </c:pt>
                <c:pt idx="332">
                  <c:v>3</c:v>
                </c:pt>
                <c:pt idx="333">
                  <c:v>4</c:v>
                </c:pt>
                <c:pt idx="334">
                  <c:v>8</c:v>
                </c:pt>
                <c:pt idx="335">
                  <c:v>2</c:v>
                </c:pt>
                <c:pt idx="336">
                  <c:v>2</c:v>
                </c:pt>
                <c:pt idx="337">
                  <c:v>11</c:v>
                </c:pt>
                <c:pt idx="338">
                  <c:v>11</c:v>
                </c:pt>
                <c:pt idx="339">
                  <c:v>17</c:v>
                </c:pt>
                <c:pt idx="340">
                  <c:v>11</c:v>
                </c:pt>
                <c:pt idx="341">
                  <c:v>8</c:v>
                </c:pt>
                <c:pt idx="342">
                  <c:v>15</c:v>
                </c:pt>
                <c:pt idx="343">
                  <c:v>2</c:v>
                </c:pt>
                <c:pt idx="344">
                  <c:v>5</c:v>
                </c:pt>
                <c:pt idx="345">
                  <c:v>6</c:v>
                </c:pt>
                <c:pt idx="346">
                  <c:v>2</c:v>
                </c:pt>
                <c:pt idx="347">
                  <c:v>3</c:v>
                </c:pt>
                <c:pt idx="348">
                  <c:v>11</c:v>
                </c:pt>
                <c:pt idx="349">
                  <c:v>14</c:v>
                </c:pt>
                <c:pt idx="350">
                  <c:v>10</c:v>
                </c:pt>
                <c:pt idx="351">
                  <c:v>7</c:v>
                </c:pt>
                <c:pt idx="352">
                  <c:v>7</c:v>
                </c:pt>
                <c:pt idx="353">
                  <c:v>6</c:v>
                </c:pt>
                <c:pt idx="354">
                  <c:v>4</c:v>
                </c:pt>
                <c:pt idx="355">
                  <c:v>3</c:v>
                </c:pt>
                <c:pt idx="356">
                  <c:v>15</c:v>
                </c:pt>
                <c:pt idx="357">
                  <c:v>12</c:v>
                </c:pt>
                <c:pt idx="358">
                  <c:v>11</c:v>
                </c:pt>
                <c:pt idx="359">
                  <c:v>11</c:v>
                </c:pt>
                <c:pt idx="360">
                  <c:v>13</c:v>
                </c:pt>
                <c:pt idx="361">
                  <c:v>12</c:v>
                </c:pt>
                <c:pt idx="362">
                  <c:v>11</c:v>
                </c:pt>
                <c:pt idx="363">
                  <c:v>6</c:v>
                </c:pt>
                <c:pt idx="364">
                  <c:v>12</c:v>
                </c:pt>
                <c:pt idx="365">
                  <c:v>7</c:v>
                </c:pt>
                <c:pt idx="366">
                  <c:v>5</c:v>
                </c:pt>
                <c:pt idx="367">
                  <c:v>2</c:v>
                </c:pt>
                <c:pt idx="368">
                  <c:v>4</c:v>
                </c:pt>
                <c:pt idx="369">
                  <c:v>11</c:v>
                </c:pt>
                <c:pt idx="370">
                  <c:v>26</c:v>
                </c:pt>
                <c:pt idx="371">
                  <c:v>13</c:v>
                </c:pt>
                <c:pt idx="372">
                  <c:v>10</c:v>
                </c:pt>
                <c:pt idx="373">
                  <c:v>12</c:v>
                </c:pt>
                <c:pt idx="374">
                  <c:v>18</c:v>
                </c:pt>
                <c:pt idx="375">
                  <c:v>90</c:v>
                </c:pt>
                <c:pt idx="376">
                  <c:v>74</c:v>
                </c:pt>
                <c:pt idx="377">
                  <c:v>63</c:v>
                </c:pt>
                <c:pt idx="378">
                  <c:v>35</c:v>
                </c:pt>
                <c:pt idx="379">
                  <c:v>22</c:v>
                </c:pt>
                <c:pt idx="380">
                  <c:v>5</c:v>
                </c:pt>
                <c:pt idx="381">
                  <c:v>3</c:v>
                </c:pt>
                <c:pt idx="382">
                  <c:v>13</c:v>
                </c:pt>
                <c:pt idx="383">
                  <c:v>12</c:v>
                </c:pt>
                <c:pt idx="384">
                  <c:v>25</c:v>
                </c:pt>
                <c:pt idx="385">
                  <c:v>14</c:v>
                </c:pt>
                <c:pt idx="386">
                  <c:v>11</c:v>
                </c:pt>
                <c:pt idx="387">
                  <c:v>10</c:v>
                </c:pt>
                <c:pt idx="388">
                  <c:v>11</c:v>
                </c:pt>
                <c:pt idx="389">
                  <c:v>10</c:v>
                </c:pt>
                <c:pt idx="390">
                  <c:v>9</c:v>
                </c:pt>
                <c:pt idx="391">
                  <c:v>8</c:v>
                </c:pt>
                <c:pt idx="392">
                  <c:v>7</c:v>
                </c:pt>
                <c:pt idx="393">
                  <c:v>7</c:v>
                </c:pt>
                <c:pt idx="394">
                  <c:v>3</c:v>
                </c:pt>
                <c:pt idx="395">
                  <c:v>5</c:v>
                </c:pt>
                <c:pt idx="396">
                  <c:v>8</c:v>
                </c:pt>
                <c:pt idx="397">
                  <c:v>8</c:v>
                </c:pt>
                <c:pt idx="398">
                  <c:v>8</c:v>
                </c:pt>
                <c:pt idx="399">
                  <c:v>4</c:v>
                </c:pt>
                <c:pt idx="400">
                  <c:v>5</c:v>
                </c:pt>
                <c:pt idx="401">
                  <c:v>5</c:v>
                </c:pt>
                <c:pt idx="402">
                  <c:v>4</c:v>
                </c:pt>
                <c:pt idx="403">
                  <c:v>11</c:v>
                </c:pt>
                <c:pt idx="404">
                  <c:v>13</c:v>
                </c:pt>
                <c:pt idx="405">
                  <c:v>2</c:v>
                </c:pt>
                <c:pt idx="406">
                  <c:v>11</c:v>
                </c:pt>
                <c:pt idx="407">
                  <c:v>4</c:v>
                </c:pt>
                <c:pt idx="408">
                  <c:v>10</c:v>
                </c:pt>
                <c:pt idx="409">
                  <c:v>13</c:v>
                </c:pt>
                <c:pt idx="410">
                  <c:v>16</c:v>
                </c:pt>
                <c:pt idx="411">
                  <c:v>10</c:v>
                </c:pt>
                <c:pt idx="412">
                  <c:v>6</c:v>
                </c:pt>
                <c:pt idx="413">
                  <c:v>15</c:v>
                </c:pt>
                <c:pt idx="414">
                  <c:v>11</c:v>
                </c:pt>
                <c:pt idx="415">
                  <c:v>12</c:v>
                </c:pt>
                <c:pt idx="416">
                  <c:v>13</c:v>
                </c:pt>
                <c:pt idx="417">
                  <c:v>11</c:v>
                </c:pt>
                <c:pt idx="418">
                  <c:v>11</c:v>
                </c:pt>
                <c:pt idx="419">
                  <c:v>9</c:v>
                </c:pt>
                <c:pt idx="420">
                  <c:v>5</c:v>
                </c:pt>
                <c:pt idx="421">
                  <c:v>9</c:v>
                </c:pt>
                <c:pt idx="422">
                  <c:v>7</c:v>
                </c:pt>
                <c:pt idx="423">
                  <c:v>77</c:v>
                </c:pt>
                <c:pt idx="424">
                  <c:v>61</c:v>
                </c:pt>
                <c:pt idx="425">
                  <c:v>49</c:v>
                </c:pt>
                <c:pt idx="426">
                  <c:v>24</c:v>
                </c:pt>
                <c:pt idx="427">
                  <c:v>13</c:v>
                </c:pt>
                <c:pt idx="428">
                  <c:v>2</c:v>
                </c:pt>
                <c:pt idx="429">
                  <c:v>3</c:v>
                </c:pt>
                <c:pt idx="430">
                  <c:v>5</c:v>
                </c:pt>
                <c:pt idx="431">
                  <c:v>15</c:v>
                </c:pt>
                <c:pt idx="432">
                  <c:v>13</c:v>
                </c:pt>
                <c:pt idx="433">
                  <c:v>7</c:v>
                </c:pt>
                <c:pt idx="434">
                  <c:v>7</c:v>
                </c:pt>
                <c:pt idx="435">
                  <c:v>4</c:v>
                </c:pt>
                <c:pt idx="436">
                  <c:v>3</c:v>
                </c:pt>
                <c:pt idx="437">
                  <c:v>5</c:v>
                </c:pt>
                <c:pt idx="438">
                  <c:v>6</c:v>
                </c:pt>
                <c:pt idx="439">
                  <c:v>6</c:v>
                </c:pt>
                <c:pt idx="440">
                  <c:v>13</c:v>
                </c:pt>
                <c:pt idx="441">
                  <c:v>14</c:v>
                </c:pt>
                <c:pt idx="442">
                  <c:v>11</c:v>
                </c:pt>
                <c:pt idx="443">
                  <c:v>13</c:v>
                </c:pt>
                <c:pt idx="444">
                  <c:v>9</c:v>
                </c:pt>
                <c:pt idx="445">
                  <c:v>3</c:v>
                </c:pt>
                <c:pt idx="446">
                  <c:v>3</c:v>
                </c:pt>
                <c:pt idx="447">
                  <c:v>13</c:v>
                </c:pt>
                <c:pt idx="448">
                  <c:v>12</c:v>
                </c:pt>
                <c:pt idx="449">
                  <c:v>11</c:v>
                </c:pt>
                <c:pt idx="450">
                  <c:v>12</c:v>
                </c:pt>
                <c:pt idx="451">
                  <c:v>11</c:v>
                </c:pt>
                <c:pt idx="452">
                  <c:v>8</c:v>
                </c:pt>
                <c:pt idx="453">
                  <c:v>9</c:v>
                </c:pt>
                <c:pt idx="454">
                  <c:v>3</c:v>
                </c:pt>
                <c:pt idx="455">
                  <c:v>13</c:v>
                </c:pt>
                <c:pt idx="456">
                  <c:v>13</c:v>
                </c:pt>
                <c:pt idx="457">
                  <c:v>7</c:v>
                </c:pt>
                <c:pt idx="458">
                  <c:v>7</c:v>
                </c:pt>
                <c:pt idx="459">
                  <c:v>9</c:v>
                </c:pt>
                <c:pt idx="460">
                  <c:v>5</c:v>
                </c:pt>
                <c:pt idx="461">
                  <c:v>4</c:v>
                </c:pt>
                <c:pt idx="462">
                  <c:v>3</c:v>
                </c:pt>
                <c:pt idx="463">
                  <c:v>13</c:v>
                </c:pt>
                <c:pt idx="464">
                  <c:v>1</c:v>
                </c:pt>
                <c:pt idx="465">
                  <c:v>7</c:v>
                </c:pt>
                <c:pt idx="466">
                  <c:v>12</c:v>
                </c:pt>
                <c:pt idx="467">
                  <c:v>12</c:v>
                </c:pt>
                <c:pt idx="468">
                  <c:v>9</c:v>
                </c:pt>
                <c:pt idx="469">
                  <c:v>9</c:v>
                </c:pt>
                <c:pt idx="470">
                  <c:v>9</c:v>
                </c:pt>
                <c:pt idx="471">
                  <c:v>92</c:v>
                </c:pt>
                <c:pt idx="472">
                  <c:v>76</c:v>
                </c:pt>
                <c:pt idx="473">
                  <c:v>63</c:v>
                </c:pt>
                <c:pt idx="474">
                  <c:v>36</c:v>
                </c:pt>
                <c:pt idx="475">
                  <c:v>13</c:v>
                </c:pt>
                <c:pt idx="476">
                  <c:v>8</c:v>
                </c:pt>
                <c:pt idx="477">
                  <c:v>7</c:v>
                </c:pt>
                <c:pt idx="478">
                  <c:v>10</c:v>
                </c:pt>
                <c:pt idx="479">
                  <c:v>4</c:v>
                </c:pt>
                <c:pt idx="480">
                  <c:v>3</c:v>
                </c:pt>
                <c:pt idx="481">
                  <c:v>11</c:v>
                </c:pt>
                <c:pt idx="482">
                  <c:v>12</c:v>
                </c:pt>
                <c:pt idx="483">
                  <c:v>10</c:v>
                </c:pt>
                <c:pt idx="484">
                  <c:v>15</c:v>
                </c:pt>
                <c:pt idx="485">
                  <c:v>7</c:v>
                </c:pt>
                <c:pt idx="486">
                  <c:v>11</c:v>
                </c:pt>
                <c:pt idx="487">
                  <c:v>6</c:v>
                </c:pt>
                <c:pt idx="488">
                  <c:v>13</c:v>
                </c:pt>
                <c:pt idx="489">
                  <c:v>9</c:v>
                </c:pt>
                <c:pt idx="490">
                  <c:v>10</c:v>
                </c:pt>
                <c:pt idx="491">
                  <c:v>7</c:v>
                </c:pt>
                <c:pt idx="492">
                  <c:v>8</c:v>
                </c:pt>
                <c:pt idx="493">
                  <c:v>14</c:v>
                </c:pt>
                <c:pt idx="494">
                  <c:v>8</c:v>
                </c:pt>
                <c:pt idx="495">
                  <c:v>6</c:v>
                </c:pt>
                <c:pt idx="496">
                  <c:v>5</c:v>
                </c:pt>
                <c:pt idx="497">
                  <c:v>7</c:v>
                </c:pt>
                <c:pt idx="498">
                  <c:v>15</c:v>
                </c:pt>
                <c:pt idx="499">
                  <c:v>4</c:v>
                </c:pt>
                <c:pt idx="500">
                  <c:v>12</c:v>
                </c:pt>
                <c:pt idx="501">
                  <c:v>10</c:v>
                </c:pt>
                <c:pt idx="502">
                  <c:v>10</c:v>
                </c:pt>
                <c:pt idx="503">
                  <c:v>12</c:v>
                </c:pt>
                <c:pt idx="504">
                  <c:v>10</c:v>
                </c:pt>
                <c:pt idx="505">
                  <c:v>9</c:v>
                </c:pt>
                <c:pt idx="506">
                  <c:v>7</c:v>
                </c:pt>
                <c:pt idx="507">
                  <c:v>7</c:v>
                </c:pt>
                <c:pt idx="508">
                  <c:v>6</c:v>
                </c:pt>
                <c:pt idx="509">
                  <c:v>4</c:v>
                </c:pt>
                <c:pt idx="510">
                  <c:v>3</c:v>
                </c:pt>
                <c:pt idx="511">
                  <c:v>2</c:v>
                </c:pt>
                <c:pt idx="512">
                  <c:v>9</c:v>
                </c:pt>
                <c:pt idx="513">
                  <c:v>8</c:v>
                </c:pt>
                <c:pt idx="514">
                  <c:v>4</c:v>
                </c:pt>
                <c:pt idx="515">
                  <c:v>4</c:v>
                </c:pt>
                <c:pt idx="516">
                  <c:v>8</c:v>
                </c:pt>
                <c:pt idx="517">
                  <c:v>13</c:v>
                </c:pt>
                <c:pt idx="518">
                  <c:v>13</c:v>
                </c:pt>
                <c:pt idx="519">
                  <c:v>92</c:v>
                </c:pt>
                <c:pt idx="520">
                  <c:v>77</c:v>
                </c:pt>
                <c:pt idx="521">
                  <c:v>66</c:v>
                </c:pt>
                <c:pt idx="522">
                  <c:v>38</c:v>
                </c:pt>
                <c:pt idx="523">
                  <c:v>12</c:v>
                </c:pt>
                <c:pt idx="524">
                  <c:v>15</c:v>
                </c:pt>
                <c:pt idx="525">
                  <c:v>13</c:v>
                </c:pt>
                <c:pt idx="526">
                  <c:v>11</c:v>
                </c:pt>
                <c:pt idx="527">
                  <c:v>11</c:v>
                </c:pt>
                <c:pt idx="528">
                  <c:v>11</c:v>
                </c:pt>
                <c:pt idx="529">
                  <c:v>9</c:v>
                </c:pt>
                <c:pt idx="530">
                  <c:v>7</c:v>
                </c:pt>
                <c:pt idx="531">
                  <c:v>10</c:v>
                </c:pt>
                <c:pt idx="532">
                  <c:v>8</c:v>
                </c:pt>
                <c:pt idx="533">
                  <c:v>5</c:v>
                </c:pt>
                <c:pt idx="534">
                  <c:v>6</c:v>
                </c:pt>
                <c:pt idx="535">
                  <c:v>9</c:v>
                </c:pt>
                <c:pt idx="536">
                  <c:v>4</c:v>
                </c:pt>
                <c:pt idx="537">
                  <c:v>12</c:v>
                </c:pt>
                <c:pt idx="538">
                  <c:v>15</c:v>
                </c:pt>
                <c:pt idx="539">
                  <c:v>9</c:v>
                </c:pt>
                <c:pt idx="540">
                  <c:v>17</c:v>
                </c:pt>
                <c:pt idx="541">
                  <c:v>14</c:v>
                </c:pt>
                <c:pt idx="542">
                  <c:v>10</c:v>
                </c:pt>
                <c:pt idx="543">
                  <c:v>6</c:v>
                </c:pt>
                <c:pt idx="544">
                  <c:v>13</c:v>
                </c:pt>
                <c:pt idx="545">
                  <c:v>6</c:v>
                </c:pt>
                <c:pt idx="546">
                  <c:v>7</c:v>
                </c:pt>
                <c:pt idx="547">
                  <c:v>3</c:v>
                </c:pt>
                <c:pt idx="548">
                  <c:v>4</c:v>
                </c:pt>
                <c:pt idx="549">
                  <c:v>12</c:v>
                </c:pt>
                <c:pt idx="550">
                  <c:v>15</c:v>
                </c:pt>
                <c:pt idx="551">
                  <c:v>3</c:v>
                </c:pt>
                <c:pt idx="552">
                  <c:v>5</c:v>
                </c:pt>
                <c:pt idx="553">
                  <c:v>8</c:v>
                </c:pt>
                <c:pt idx="554">
                  <c:v>2</c:v>
                </c:pt>
                <c:pt idx="555">
                  <c:v>11</c:v>
                </c:pt>
                <c:pt idx="556">
                  <c:v>13</c:v>
                </c:pt>
                <c:pt idx="557">
                  <c:v>11</c:v>
                </c:pt>
                <c:pt idx="558">
                  <c:v>5</c:v>
                </c:pt>
                <c:pt idx="559">
                  <c:v>8</c:v>
                </c:pt>
                <c:pt idx="560">
                  <c:v>8</c:v>
                </c:pt>
                <c:pt idx="561">
                  <c:v>5</c:v>
                </c:pt>
                <c:pt idx="562">
                  <c:v>11</c:v>
                </c:pt>
                <c:pt idx="563">
                  <c:v>9</c:v>
                </c:pt>
                <c:pt idx="564">
                  <c:v>10</c:v>
                </c:pt>
                <c:pt idx="565">
                  <c:v>4</c:v>
                </c:pt>
                <c:pt idx="566">
                  <c:v>13</c:v>
                </c:pt>
                <c:pt idx="567">
                  <c:v>95</c:v>
                </c:pt>
                <c:pt idx="568">
                  <c:v>78</c:v>
                </c:pt>
                <c:pt idx="569">
                  <c:v>67</c:v>
                </c:pt>
                <c:pt idx="570">
                  <c:v>41</c:v>
                </c:pt>
                <c:pt idx="571">
                  <c:v>30</c:v>
                </c:pt>
                <c:pt idx="572">
                  <c:v>16</c:v>
                </c:pt>
                <c:pt idx="573">
                  <c:v>7</c:v>
                </c:pt>
                <c:pt idx="574">
                  <c:v>6</c:v>
                </c:pt>
                <c:pt idx="575">
                  <c:v>4</c:v>
                </c:pt>
                <c:pt idx="576">
                  <c:v>3</c:v>
                </c:pt>
                <c:pt idx="577">
                  <c:v>3</c:v>
                </c:pt>
                <c:pt idx="578">
                  <c:v>14</c:v>
                </c:pt>
                <c:pt idx="579">
                  <c:v>18</c:v>
                </c:pt>
                <c:pt idx="580">
                  <c:v>13</c:v>
                </c:pt>
                <c:pt idx="581">
                  <c:v>12</c:v>
                </c:pt>
                <c:pt idx="582">
                  <c:v>8</c:v>
                </c:pt>
                <c:pt idx="583">
                  <c:v>8</c:v>
                </c:pt>
                <c:pt idx="584">
                  <c:v>4</c:v>
                </c:pt>
                <c:pt idx="585">
                  <c:v>8</c:v>
                </c:pt>
                <c:pt idx="586">
                  <c:v>6</c:v>
                </c:pt>
                <c:pt idx="587">
                  <c:v>4</c:v>
                </c:pt>
                <c:pt idx="588">
                  <c:v>10</c:v>
                </c:pt>
                <c:pt idx="589">
                  <c:v>3</c:v>
                </c:pt>
                <c:pt idx="590">
                  <c:v>13</c:v>
                </c:pt>
                <c:pt idx="591">
                  <c:v>11</c:v>
                </c:pt>
                <c:pt idx="592">
                  <c:v>6</c:v>
                </c:pt>
                <c:pt idx="593">
                  <c:v>11</c:v>
                </c:pt>
                <c:pt idx="594">
                  <c:v>9</c:v>
                </c:pt>
                <c:pt idx="595">
                  <c:v>10</c:v>
                </c:pt>
                <c:pt idx="596">
                  <c:v>10</c:v>
                </c:pt>
                <c:pt idx="597">
                  <c:v>11</c:v>
                </c:pt>
                <c:pt idx="598">
                  <c:v>5</c:v>
                </c:pt>
                <c:pt idx="599">
                  <c:v>13</c:v>
                </c:pt>
                <c:pt idx="600">
                  <c:v>14</c:v>
                </c:pt>
                <c:pt idx="601">
                  <c:v>1</c:v>
                </c:pt>
                <c:pt idx="602">
                  <c:v>12</c:v>
                </c:pt>
                <c:pt idx="603">
                  <c:v>6</c:v>
                </c:pt>
                <c:pt idx="604">
                  <c:v>11</c:v>
                </c:pt>
                <c:pt idx="605">
                  <c:v>9</c:v>
                </c:pt>
                <c:pt idx="606">
                  <c:v>10</c:v>
                </c:pt>
                <c:pt idx="607">
                  <c:v>8</c:v>
                </c:pt>
                <c:pt idx="608">
                  <c:v>8</c:v>
                </c:pt>
                <c:pt idx="609">
                  <c:v>6</c:v>
                </c:pt>
                <c:pt idx="610">
                  <c:v>7</c:v>
                </c:pt>
                <c:pt idx="611">
                  <c:v>3</c:v>
                </c:pt>
                <c:pt idx="612">
                  <c:v>8</c:v>
                </c:pt>
                <c:pt idx="613">
                  <c:v>4</c:v>
                </c:pt>
                <c:pt idx="614">
                  <c:v>2</c:v>
                </c:pt>
                <c:pt idx="615">
                  <c:v>89</c:v>
                </c:pt>
                <c:pt idx="616">
                  <c:v>76</c:v>
                </c:pt>
                <c:pt idx="617">
                  <c:v>48</c:v>
                </c:pt>
                <c:pt idx="618">
                  <c:v>37</c:v>
                </c:pt>
                <c:pt idx="619">
                  <c:v>15</c:v>
                </c:pt>
                <c:pt idx="620">
                  <c:v>12</c:v>
                </c:pt>
                <c:pt idx="621">
                  <c:v>11</c:v>
                </c:pt>
                <c:pt idx="622">
                  <c:v>8</c:v>
                </c:pt>
                <c:pt idx="623">
                  <c:v>10</c:v>
                </c:pt>
                <c:pt idx="624">
                  <c:v>10</c:v>
                </c:pt>
                <c:pt idx="625">
                  <c:v>6</c:v>
                </c:pt>
                <c:pt idx="626">
                  <c:v>8</c:v>
                </c:pt>
                <c:pt idx="627">
                  <c:v>3</c:v>
                </c:pt>
                <c:pt idx="628">
                  <c:v>9</c:v>
                </c:pt>
                <c:pt idx="629">
                  <c:v>12</c:v>
                </c:pt>
                <c:pt idx="630">
                  <c:v>14</c:v>
                </c:pt>
                <c:pt idx="631">
                  <c:v>13</c:v>
                </c:pt>
                <c:pt idx="632">
                  <c:v>11</c:v>
                </c:pt>
                <c:pt idx="633">
                  <c:v>8</c:v>
                </c:pt>
                <c:pt idx="634">
                  <c:v>7</c:v>
                </c:pt>
                <c:pt idx="635">
                  <c:v>5</c:v>
                </c:pt>
                <c:pt idx="636">
                  <c:v>3</c:v>
                </c:pt>
                <c:pt idx="637">
                  <c:v>5</c:v>
                </c:pt>
                <c:pt idx="638">
                  <c:v>2</c:v>
                </c:pt>
                <c:pt idx="639">
                  <c:v>4</c:v>
                </c:pt>
                <c:pt idx="640">
                  <c:v>5</c:v>
                </c:pt>
                <c:pt idx="641">
                  <c:v>17</c:v>
                </c:pt>
                <c:pt idx="642">
                  <c:v>8</c:v>
                </c:pt>
                <c:pt idx="643">
                  <c:v>7</c:v>
                </c:pt>
                <c:pt idx="644">
                  <c:v>6</c:v>
                </c:pt>
                <c:pt idx="645">
                  <c:v>11</c:v>
                </c:pt>
                <c:pt idx="646">
                  <c:v>5</c:v>
                </c:pt>
                <c:pt idx="647">
                  <c:v>5</c:v>
                </c:pt>
                <c:pt idx="648">
                  <c:v>3</c:v>
                </c:pt>
                <c:pt idx="649">
                  <c:v>3</c:v>
                </c:pt>
                <c:pt idx="650">
                  <c:v>4</c:v>
                </c:pt>
                <c:pt idx="651">
                  <c:v>14</c:v>
                </c:pt>
                <c:pt idx="652">
                  <c:v>13</c:v>
                </c:pt>
                <c:pt idx="653">
                  <c:v>10</c:v>
                </c:pt>
                <c:pt idx="654">
                  <c:v>9</c:v>
                </c:pt>
                <c:pt idx="655">
                  <c:v>7</c:v>
                </c:pt>
                <c:pt idx="656">
                  <c:v>8</c:v>
                </c:pt>
                <c:pt idx="657">
                  <c:v>9</c:v>
                </c:pt>
                <c:pt idx="658">
                  <c:v>5</c:v>
                </c:pt>
                <c:pt idx="659">
                  <c:v>7</c:v>
                </c:pt>
                <c:pt idx="660">
                  <c:v>4</c:v>
                </c:pt>
                <c:pt idx="661">
                  <c:v>3</c:v>
                </c:pt>
                <c:pt idx="662">
                  <c:v>3</c:v>
                </c:pt>
                <c:pt idx="663">
                  <c:v>87</c:v>
                </c:pt>
                <c:pt idx="664">
                  <c:v>72</c:v>
                </c:pt>
                <c:pt idx="665">
                  <c:v>62</c:v>
                </c:pt>
                <c:pt idx="666">
                  <c:v>34</c:v>
                </c:pt>
                <c:pt idx="667">
                  <c:v>20</c:v>
                </c:pt>
                <c:pt idx="668">
                  <c:v>8</c:v>
                </c:pt>
                <c:pt idx="669">
                  <c:v>16</c:v>
                </c:pt>
                <c:pt idx="670">
                  <c:v>7</c:v>
                </c:pt>
                <c:pt idx="671">
                  <c:v>5</c:v>
                </c:pt>
                <c:pt idx="672">
                  <c:v>5</c:v>
                </c:pt>
                <c:pt idx="673">
                  <c:v>6</c:v>
                </c:pt>
                <c:pt idx="674">
                  <c:v>6</c:v>
                </c:pt>
                <c:pt idx="675">
                  <c:v>3</c:v>
                </c:pt>
                <c:pt idx="676">
                  <c:v>11</c:v>
                </c:pt>
                <c:pt idx="677">
                  <c:v>1</c:v>
                </c:pt>
                <c:pt idx="678">
                  <c:v>2</c:v>
                </c:pt>
                <c:pt idx="679">
                  <c:v>11</c:v>
                </c:pt>
                <c:pt idx="680">
                  <c:v>12</c:v>
                </c:pt>
                <c:pt idx="681">
                  <c:v>16</c:v>
                </c:pt>
                <c:pt idx="682">
                  <c:v>6</c:v>
                </c:pt>
                <c:pt idx="683">
                  <c:v>13</c:v>
                </c:pt>
                <c:pt idx="684">
                  <c:v>4</c:v>
                </c:pt>
                <c:pt idx="685">
                  <c:v>2</c:v>
                </c:pt>
                <c:pt idx="686">
                  <c:v>10</c:v>
                </c:pt>
                <c:pt idx="687">
                  <c:v>12</c:v>
                </c:pt>
                <c:pt idx="688">
                  <c:v>11</c:v>
                </c:pt>
                <c:pt idx="689">
                  <c:v>11</c:v>
                </c:pt>
                <c:pt idx="690">
                  <c:v>6</c:v>
                </c:pt>
                <c:pt idx="691">
                  <c:v>9</c:v>
                </c:pt>
                <c:pt idx="692">
                  <c:v>7</c:v>
                </c:pt>
                <c:pt idx="693">
                  <c:v>5</c:v>
                </c:pt>
                <c:pt idx="694">
                  <c:v>4</c:v>
                </c:pt>
                <c:pt idx="695">
                  <c:v>7</c:v>
                </c:pt>
                <c:pt idx="696">
                  <c:v>12</c:v>
                </c:pt>
                <c:pt idx="697">
                  <c:v>11</c:v>
                </c:pt>
                <c:pt idx="698">
                  <c:v>9</c:v>
                </c:pt>
                <c:pt idx="699">
                  <c:v>9</c:v>
                </c:pt>
                <c:pt idx="700">
                  <c:v>8</c:v>
                </c:pt>
                <c:pt idx="701">
                  <c:v>16</c:v>
                </c:pt>
                <c:pt idx="702">
                  <c:v>11</c:v>
                </c:pt>
                <c:pt idx="703">
                  <c:v>12</c:v>
                </c:pt>
                <c:pt idx="704">
                  <c:v>11</c:v>
                </c:pt>
                <c:pt idx="705">
                  <c:v>10</c:v>
                </c:pt>
                <c:pt idx="706">
                  <c:v>11</c:v>
                </c:pt>
                <c:pt idx="707">
                  <c:v>5</c:v>
                </c:pt>
                <c:pt idx="708">
                  <c:v>5</c:v>
                </c:pt>
                <c:pt idx="709">
                  <c:v>6</c:v>
                </c:pt>
                <c:pt idx="710">
                  <c:v>5</c:v>
                </c:pt>
                <c:pt idx="711">
                  <c:v>88</c:v>
                </c:pt>
                <c:pt idx="712">
                  <c:v>73</c:v>
                </c:pt>
                <c:pt idx="713">
                  <c:v>44</c:v>
                </c:pt>
                <c:pt idx="714">
                  <c:v>30</c:v>
                </c:pt>
                <c:pt idx="715">
                  <c:v>5</c:v>
                </c:pt>
                <c:pt idx="716">
                  <c:v>4</c:v>
                </c:pt>
                <c:pt idx="717">
                  <c:v>2</c:v>
                </c:pt>
                <c:pt idx="718">
                  <c:v>12</c:v>
                </c:pt>
                <c:pt idx="719">
                  <c:v>10</c:v>
                </c:pt>
                <c:pt idx="720">
                  <c:v>12</c:v>
                </c:pt>
                <c:pt idx="721">
                  <c:v>10</c:v>
                </c:pt>
                <c:pt idx="722">
                  <c:v>8</c:v>
                </c:pt>
                <c:pt idx="723">
                  <c:v>6</c:v>
                </c:pt>
                <c:pt idx="724">
                  <c:v>37</c:v>
                </c:pt>
                <c:pt idx="725">
                  <c:v>7</c:v>
                </c:pt>
                <c:pt idx="726">
                  <c:v>13</c:v>
                </c:pt>
                <c:pt idx="727">
                  <c:v>11</c:v>
                </c:pt>
                <c:pt idx="728">
                  <c:v>11</c:v>
                </c:pt>
                <c:pt idx="729">
                  <c:v>12</c:v>
                </c:pt>
                <c:pt idx="730">
                  <c:v>9</c:v>
                </c:pt>
                <c:pt idx="731">
                  <c:v>9</c:v>
                </c:pt>
                <c:pt idx="732">
                  <c:v>10</c:v>
                </c:pt>
                <c:pt idx="733">
                  <c:v>16</c:v>
                </c:pt>
                <c:pt idx="734">
                  <c:v>4</c:v>
                </c:pt>
                <c:pt idx="735">
                  <c:v>4</c:v>
                </c:pt>
                <c:pt idx="736">
                  <c:v>8</c:v>
                </c:pt>
                <c:pt idx="737">
                  <c:v>11</c:v>
                </c:pt>
                <c:pt idx="738">
                  <c:v>8</c:v>
                </c:pt>
                <c:pt idx="739">
                  <c:v>7</c:v>
                </c:pt>
                <c:pt idx="740">
                  <c:v>4</c:v>
                </c:pt>
                <c:pt idx="741">
                  <c:v>4</c:v>
                </c:pt>
                <c:pt idx="742">
                  <c:v>4</c:v>
                </c:pt>
                <c:pt idx="743">
                  <c:v>13</c:v>
                </c:pt>
                <c:pt idx="744">
                  <c:v>11</c:v>
                </c:pt>
                <c:pt idx="745">
                  <c:v>10</c:v>
                </c:pt>
                <c:pt idx="746">
                  <c:v>9</c:v>
                </c:pt>
                <c:pt idx="747">
                  <c:v>9</c:v>
                </c:pt>
                <c:pt idx="748">
                  <c:v>9</c:v>
                </c:pt>
                <c:pt idx="749">
                  <c:v>11</c:v>
                </c:pt>
                <c:pt idx="750">
                  <c:v>5</c:v>
                </c:pt>
                <c:pt idx="751">
                  <c:v>9</c:v>
                </c:pt>
                <c:pt idx="752">
                  <c:v>3</c:v>
                </c:pt>
                <c:pt idx="753">
                  <c:v>5</c:v>
                </c:pt>
                <c:pt idx="754">
                  <c:v>4</c:v>
                </c:pt>
                <c:pt idx="755">
                  <c:v>12</c:v>
                </c:pt>
                <c:pt idx="756">
                  <c:v>2</c:v>
                </c:pt>
                <c:pt idx="757">
                  <c:v>16</c:v>
                </c:pt>
                <c:pt idx="758">
                  <c:v>8</c:v>
                </c:pt>
                <c:pt idx="759">
                  <c:v>106</c:v>
                </c:pt>
                <c:pt idx="760">
                  <c:v>92</c:v>
                </c:pt>
                <c:pt idx="761">
                  <c:v>63</c:v>
                </c:pt>
                <c:pt idx="762">
                  <c:v>51</c:v>
                </c:pt>
                <c:pt idx="763">
                  <c:v>24</c:v>
                </c:pt>
                <c:pt idx="764">
                  <c:v>12</c:v>
                </c:pt>
                <c:pt idx="765">
                  <c:v>6</c:v>
                </c:pt>
                <c:pt idx="766">
                  <c:v>11</c:v>
                </c:pt>
                <c:pt idx="767">
                  <c:v>9</c:v>
                </c:pt>
                <c:pt idx="768">
                  <c:v>10</c:v>
                </c:pt>
                <c:pt idx="769">
                  <c:v>9</c:v>
                </c:pt>
                <c:pt idx="770">
                  <c:v>6</c:v>
                </c:pt>
                <c:pt idx="771">
                  <c:v>12</c:v>
                </c:pt>
                <c:pt idx="772">
                  <c:v>4</c:v>
                </c:pt>
                <c:pt idx="773">
                  <c:v>7</c:v>
                </c:pt>
                <c:pt idx="774">
                  <c:v>13</c:v>
                </c:pt>
                <c:pt idx="775">
                  <c:v>13</c:v>
                </c:pt>
                <c:pt idx="776">
                  <c:v>2</c:v>
                </c:pt>
                <c:pt idx="777">
                  <c:v>11</c:v>
                </c:pt>
                <c:pt idx="778">
                  <c:v>4</c:v>
                </c:pt>
                <c:pt idx="779">
                  <c:v>9</c:v>
                </c:pt>
                <c:pt idx="780">
                  <c:v>9</c:v>
                </c:pt>
                <c:pt idx="781">
                  <c:v>5</c:v>
                </c:pt>
                <c:pt idx="782">
                  <c:v>7</c:v>
                </c:pt>
                <c:pt idx="783">
                  <c:v>9</c:v>
                </c:pt>
                <c:pt idx="784">
                  <c:v>9</c:v>
                </c:pt>
                <c:pt idx="785">
                  <c:v>11</c:v>
                </c:pt>
                <c:pt idx="786">
                  <c:v>13</c:v>
                </c:pt>
                <c:pt idx="787">
                  <c:v>10</c:v>
                </c:pt>
                <c:pt idx="788">
                  <c:v>9</c:v>
                </c:pt>
                <c:pt idx="789">
                  <c:v>14</c:v>
                </c:pt>
                <c:pt idx="790">
                  <c:v>7</c:v>
                </c:pt>
                <c:pt idx="791">
                  <c:v>4</c:v>
                </c:pt>
                <c:pt idx="792">
                  <c:v>11</c:v>
                </c:pt>
                <c:pt idx="793">
                  <c:v>4</c:v>
                </c:pt>
                <c:pt idx="794">
                  <c:v>7</c:v>
                </c:pt>
                <c:pt idx="795">
                  <c:v>2</c:v>
                </c:pt>
                <c:pt idx="796">
                  <c:v>11</c:v>
                </c:pt>
                <c:pt idx="797">
                  <c:v>7</c:v>
                </c:pt>
                <c:pt idx="798">
                  <c:v>13</c:v>
                </c:pt>
                <c:pt idx="799">
                  <c:v>8</c:v>
                </c:pt>
                <c:pt idx="800">
                  <c:v>7</c:v>
                </c:pt>
                <c:pt idx="801">
                  <c:v>13</c:v>
                </c:pt>
                <c:pt idx="802">
                  <c:v>12</c:v>
                </c:pt>
                <c:pt idx="803">
                  <c:v>4</c:v>
                </c:pt>
                <c:pt idx="804">
                  <c:v>3</c:v>
                </c:pt>
                <c:pt idx="805">
                  <c:v>1</c:v>
                </c:pt>
                <c:pt idx="806">
                  <c:v>11</c:v>
                </c:pt>
                <c:pt idx="807">
                  <c:v>84</c:v>
                </c:pt>
                <c:pt idx="808">
                  <c:v>58</c:v>
                </c:pt>
                <c:pt idx="809">
                  <c:v>41</c:v>
                </c:pt>
                <c:pt idx="810">
                  <c:v>15</c:v>
                </c:pt>
                <c:pt idx="811">
                  <c:v>8</c:v>
                </c:pt>
                <c:pt idx="812">
                  <c:v>9</c:v>
                </c:pt>
                <c:pt idx="813">
                  <c:v>4</c:v>
                </c:pt>
                <c:pt idx="814">
                  <c:v>4</c:v>
                </c:pt>
                <c:pt idx="815">
                  <c:v>3</c:v>
                </c:pt>
                <c:pt idx="816">
                  <c:v>3</c:v>
                </c:pt>
                <c:pt idx="817">
                  <c:v>20</c:v>
                </c:pt>
                <c:pt idx="818">
                  <c:v>12</c:v>
                </c:pt>
                <c:pt idx="819">
                  <c:v>16</c:v>
                </c:pt>
                <c:pt idx="820">
                  <c:v>10</c:v>
                </c:pt>
                <c:pt idx="821">
                  <c:v>11</c:v>
                </c:pt>
                <c:pt idx="822">
                  <c:v>9</c:v>
                </c:pt>
                <c:pt idx="823">
                  <c:v>16</c:v>
                </c:pt>
                <c:pt idx="824">
                  <c:v>7</c:v>
                </c:pt>
                <c:pt idx="825">
                  <c:v>4</c:v>
                </c:pt>
                <c:pt idx="826">
                  <c:v>5</c:v>
                </c:pt>
                <c:pt idx="827">
                  <c:v>5</c:v>
                </c:pt>
                <c:pt idx="828">
                  <c:v>6</c:v>
                </c:pt>
                <c:pt idx="829">
                  <c:v>3</c:v>
                </c:pt>
                <c:pt idx="830">
                  <c:v>11</c:v>
                </c:pt>
                <c:pt idx="831">
                  <c:v>11</c:v>
                </c:pt>
                <c:pt idx="832">
                  <c:v>10</c:v>
                </c:pt>
                <c:pt idx="833">
                  <c:v>9</c:v>
                </c:pt>
                <c:pt idx="834">
                  <c:v>7</c:v>
                </c:pt>
                <c:pt idx="835">
                  <c:v>10</c:v>
                </c:pt>
                <c:pt idx="836">
                  <c:v>8</c:v>
                </c:pt>
                <c:pt idx="837">
                  <c:v>6</c:v>
                </c:pt>
                <c:pt idx="838">
                  <c:v>14</c:v>
                </c:pt>
                <c:pt idx="839">
                  <c:v>3</c:v>
                </c:pt>
                <c:pt idx="840">
                  <c:v>10</c:v>
                </c:pt>
                <c:pt idx="841">
                  <c:v>7</c:v>
                </c:pt>
                <c:pt idx="842">
                  <c:v>4</c:v>
                </c:pt>
                <c:pt idx="843">
                  <c:v>12</c:v>
                </c:pt>
                <c:pt idx="844">
                  <c:v>13</c:v>
                </c:pt>
                <c:pt idx="845">
                  <c:v>12</c:v>
                </c:pt>
                <c:pt idx="846">
                  <c:v>11</c:v>
                </c:pt>
                <c:pt idx="847">
                  <c:v>18</c:v>
                </c:pt>
                <c:pt idx="848">
                  <c:v>11</c:v>
                </c:pt>
                <c:pt idx="849">
                  <c:v>11</c:v>
                </c:pt>
                <c:pt idx="850">
                  <c:v>10</c:v>
                </c:pt>
                <c:pt idx="851">
                  <c:v>12</c:v>
                </c:pt>
                <c:pt idx="852">
                  <c:v>11</c:v>
                </c:pt>
                <c:pt idx="853">
                  <c:v>2</c:v>
                </c:pt>
                <c:pt idx="854">
                  <c:v>3</c:v>
                </c:pt>
                <c:pt idx="855">
                  <c:v>103</c:v>
                </c:pt>
                <c:pt idx="856">
                  <c:v>90</c:v>
                </c:pt>
                <c:pt idx="857">
                  <c:v>62</c:v>
                </c:pt>
                <c:pt idx="858">
                  <c:v>52</c:v>
                </c:pt>
                <c:pt idx="859">
                  <c:v>24</c:v>
                </c:pt>
                <c:pt idx="860">
                  <c:v>13</c:v>
                </c:pt>
                <c:pt idx="861">
                  <c:v>7</c:v>
                </c:pt>
                <c:pt idx="862">
                  <c:v>6</c:v>
                </c:pt>
                <c:pt idx="863">
                  <c:v>10</c:v>
                </c:pt>
                <c:pt idx="864">
                  <c:v>12</c:v>
                </c:pt>
                <c:pt idx="865">
                  <c:v>12</c:v>
                </c:pt>
                <c:pt idx="866">
                  <c:v>6</c:v>
                </c:pt>
                <c:pt idx="867">
                  <c:v>9</c:v>
                </c:pt>
                <c:pt idx="868">
                  <c:v>6</c:v>
                </c:pt>
                <c:pt idx="869">
                  <c:v>5</c:v>
                </c:pt>
                <c:pt idx="870">
                  <c:v>7</c:v>
                </c:pt>
                <c:pt idx="871">
                  <c:v>13</c:v>
                </c:pt>
                <c:pt idx="872">
                  <c:v>4</c:v>
                </c:pt>
                <c:pt idx="873">
                  <c:v>20</c:v>
                </c:pt>
                <c:pt idx="874">
                  <c:v>12</c:v>
                </c:pt>
                <c:pt idx="875">
                  <c:v>6</c:v>
                </c:pt>
                <c:pt idx="876">
                  <c:v>13</c:v>
                </c:pt>
                <c:pt idx="877">
                  <c:v>15</c:v>
                </c:pt>
                <c:pt idx="878">
                  <c:v>10</c:v>
                </c:pt>
                <c:pt idx="879">
                  <c:v>8</c:v>
                </c:pt>
                <c:pt idx="880">
                  <c:v>18</c:v>
                </c:pt>
                <c:pt idx="881">
                  <c:v>8</c:v>
                </c:pt>
                <c:pt idx="882">
                  <c:v>9</c:v>
                </c:pt>
                <c:pt idx="883">
                  <c:v>7</c:v>
                </c:pt>
                <c:pt idx="884">
                  <c:v>5</c:v>
                </c:pt>
                <c:pt idx="885">
                  <c:v>4</c:v>
                </c:pt>
                <c:pt idx="886">
                  <c:v>4</c:v>
                </c:pt>
                <c:pt idx="887">
                  <c:v>14</c:v>
                </c:pt>
                <c:pt idx="888">
                  <c:v>11</c:v>
                </c:pt>
                <c:pt idx="889">
                  <c:v>14</c:v>
                </c:pt>
                <c:pt idx="890">
                  <c:v>13</c:v>
                </c:pt>
                <c:pt idx="891">
                  <c:v>8</c:v>
                </c:pt>
                <c:pt idx="892">
                  <c:v>8</c:v>
                </c:pt>
                <c:pt idx="893">
                  <c:v>8</c:v>
                </c:pt>
                <c:pt idx="894">
                  <c:v>12</c:v>
                </c:pt>
                <c:pt idx="895">
                  <c:v>5</c:v>
                </c:pt>
                <c:pt idx="896">
                  <c:v>14</c:v>
                </c:pt>
                <c:pt idx="897">
                  <c:v>3</c:v>
                </c:pt>
                <c:pt idx="898">
                  <c:v>9</c:v>
                </c:pt>
                <c:pt idx="899">
                  <c:v>13</c:v>
                </c:pt>
                <c:pt idx="900">
                  <c:v>12</c:v>
                </c:pt>
                <c:pt idx="901">
                  <c:v>10</c:v>
                </c:pt>
                <c:pt idx="902">
                  <c:v>13</c:v>
                </c:pt>
                <c:pt idx="903">
                  <c:v>90</c:v>
                </c:pt>
                <c:pt idx="904">
                  <c:v>72</c:v>
                </c:pt>
                <c:pt idx="905">
                  <c:v>49</c:v>
                </c:pt>
                <c:pt idx="906">
                  <c:v>24</c:v>
                </c:pt>
                <c:pt idx="907">
                  <c:v>12</c:v>
                </c:pt>
                <c:pt idx="908">
                  <c:v>11</c:v>
                </c:pt>
                <c:pt idx="909">
                  <c:v>10</c:v>
                </c:pt>
                <c:pt idx="910">
                  <c:v>10</c:v>
                </c:pt>
                <c:pt idx="911">
                  <c:v>9</c:v>
                </c:pt>
                <c:pt idx="912">
                  <c:v>7</c:v>
                </c:pt>
                <c:pt idx="913">
                  <c:v>4</c:v>
                </c:pt>
                <c:pt idx="914">
                  <c:v>4</c:v>
                </c:pt>
                <c:pt idx="915">
                  <c:v>12</c:v>
                </c:pt>
                <c:pt idx="916">
                  <c:v>3</c:v>
                </c:pt>
                <c:pt idx="917">
                  <c:v>11</c:v>
                </c:pt>
                <c:pt idx="918">
                  <c:v>13</c:v>
                </c:pt>
                <c:pt idx="919">
                  <c:v>13</c:v>
                </c:pt>
                <c:pt idx="920">
                  <c:v>13</c:v>
                </c:pt>
                <c:pt idx="921">
                  <c:v>12</c:v>
                </c:pt>
                <c:pt idx="922">
                  <c:v>16</c:v>
                </c:pt>
                <c:pt idx="923">
                  <c:v>10</c:v>
                </c:pt>
                <c:pt idx="924">
                  <c:v>10</c:v>
                </c:pt>
                <c:pt idx="925">
                  <c:v>6</c:v>
                </c:pt>
                <c:pt idx="926">
                  <c:v>6</c:v>
                </c:pt>
                <c:pt idx="927">
                  <c:v>6</c:v>
                </c:pt>
                <c:pt idx="928">
                  <c:v>11</c:v>
                </c:pt>
                <c:pt idx="929">
                  <c:v>7</c:v>
                </c:pt>
                <c:pt idx="930">
                  <c:v>5</c:v>
                </c:pt>
                <c:pt idx="931">
                  <c:v>3</c:v>
                </c:pt>
                <c:pt idx="932">
                  <c:v>13</c:v>
                </c:pt>
                <c:pt idx="933">
                  <c:v>2</c:v>
                </c:pt>
                <c:pt idx="934">
                  <c:v>7</c:v>
                </c:pt>
                <c:pt idx="935">
                  <c:v>7</c:v>
                </c:pt>
                <c:pt idx="936">
                  <c:v>3</c:v>
                </c:pt>
                <c:pt idx="937">
                  <c:v>12</c:v>
                </c:pt>
                <c:pt idx="938">
                  <c:v>9</c:v>
                </c:pt>
                <c:pt idx="939">
                  <c:v>13</c:v>
                </c:pt>
                <c:pt idx="940">
                  <c:v>11</c:v>
                </c:pt>
                <c:pt idx="941">
                  <c:v>11</c:v>
                </c:pt>
                <c:pt idx="942">
                  <c:v>11</c:v>
                </c:pt>
                <c:pt idx="943">
                  <c:v>19</c:v>
                </c:pt>
                <c:pt idx="944">
                  <c:v>7</c:v>
                </c:pt>
                <c:pt idx="945">
                  <c:v>17</c:v>
                </c:pt>
                <c:pt idx="946">
                  <c:v>3</c:v>
                </c:pt>
                <c:pt idx="947">
                  <c:v>3</c:v>
                </c:pt>
                <c:pt idx="948">
                  <c:v>5</c:v>
                </c:pt>
                <c:pt idx="949">
                  <c:v>13</c:v>
                </c:pt>
                <c:pt idx="950">
                  <c:v>11</c:v>
                </c:pt>
                <c:pt idx="951">
                  <c:v>68</c:v>
                </c:pt>
                <c:pt idx="952">
                  <c:v>56</c:v>
                </c:pt>
                <c:pt idx="953">
                  <c:v>45</c:v>
                </c:pt>
                <c:pt idx="954">
                  <c:v>19</c:v>
                </c:pt>
                <c:pt idx="955">
                  <c:v>11</c:v>
                </c:pt>
                <c:pt idx="956">
                  <c:v>6</c:v>
                </c:pt>
                <c:pt idx="957">
                  <c:v>11</c:v>
                </c:pt>
                <c:pt idx="958">
                  <c:v>19</c:v>
                </c:pt>
                <c:pt idx="959">
                  <c:v>16</c:v>
                </c:pt>
                <c:pt idx="960">
                  <c:v>5</c:v>
                </c:pt>
                <c:pt idx="961">
                  <c:v>14</c:v>
                </c:pt>
                <c:pt idx="962">
                  <c:v>4</c:v>
                </c:pt>
                <c:pt idx="963">
                  <c:v>12</c:v>
                </c:pt>
                <c:pt idx="964">
                  <c:v>14</c:v>
                </c:pt>
                <c:pt idx="965">
                  <c:v>15</c:v>
                </c:pt>
                <c:pt idx="966">
                  <c:v>9</c:v>
                </c:pt>
                <c:pt idx="967">
                  <c:v>11</c:v>
                </c:pt>
                <c:pt idx="968">
                  <c:v>7</c:v>
                </c:pt>
                <c:pt idx="969">
                  <c:v>7</c:v>
                </c:pt>
                <c:pt idx="970">
                  <c:v>7</c:v>
                </c:pt>
                <c:pt idx="971">
                  <c:v>4</c:v>
                </c:pt>
                <c:pt idx="972">
                  <c:v>2</c:v>
                </c:pt>
                <c:pt idx="973">
                  <c:v>4</c:v>
                </c:pt>
                <c:pt idx="974">
                  <c:v>3</c:v>
                </c:pt>
                <c:pt idx="975">
                  <c:v>4</c:v>
                </c:pt>
                <c:pt idx="976">
                  <c:v>12</c:v>
                </c:pt>
                <c:pt idx="977">
                  <c:v>12</c:v>
                </c:pt>
                <c:pt idx="978">
                  <c:v>9</c:v>
                </c:pt>
                <c:pt idx="979">
                  <c:v>13</c:v>
                </c:pt>
                <c:pt idx="980">
                  <c:v>10</c:v>
                </c:pt>
                <c:pt idx="981">
                  <c:v>7</c:v>
                </c:pt>
                <c:pt idx="982">
                  <c:v>10</c:v>
                </c:pt>
                <c:pt idx="983">
                  <c:v>8</c:v>
                </c:pt>
                <c:pt idx="984">
                  <c:v>8</c:v>
                </c:pt>
                <c:pt idx="985">
                  <c:v>6</c:v>
                </c:pt>
                <c:pt idx="986">
                  <c:v>6</c:v>
                </c:pt>
                <c:pt idx="987">
                  <c:v>14</c:v>
                </c:pt>
                <c:pt idx="988">
                  <c:v>4</c:v>
                </c:pt>
                <c:pt idx="98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81-F446-83C2-4119D57F4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0900480"/>
        <c:axId val="230902400"/>
      </c:lineChart>
      <c:catAx>
        <c:axId val="2309004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902400"/>
        <c:crosses val="autoZero"/>
        <c:auto val="1"/>
        <c:lblAlgn val="ctr"/>
        <c:lblOffset val="100"/>
        <c:tickLblSkip val="100"/>
        <c:noMultiLvlLbl val="0"/>
      </c:catAx>
      <c:valAx>
        <c:axId val="23090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/>
                  <a:t>Network 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90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'5G_PCE_Network_Intra1'!$H$10:$H$1000</c:f>
              <c:numCache>
                <c:formatCode>General</c:formatCode>
                <c:ptCount val="991"/>
                <c:pt idx="0">
                  <c:v>11</c:v>
                </c:pt>
                <c:pt idx="1">
                  <c:v>9</c:v>
                </c:pt>
                <c:pt idx="2">
                  <c:v>6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11</c:v>
                </c:pt>
                <c:pt idx="13">
                  <c:v>7</c:v>
                </c:pt>
                <c:pt idx="14">
                  <c:v>8</c:v>
                </c:pt>
                <c:pt idx="15">
                  <c:v>9</c:v>
                </c:pt>
                <c:pt idx="16">
                  <c:v>7</c:v>
                </c:pt>
                <c:pt idx="17">
                  <c:v>5</c:v>
                </c:pt>
                <c:pt idx="18">
                  <c:v>3</c:v>
                </c:pt>
                <c:pt idx="19">
                  <c:v>3</c:v>
                </c:pt>
                <c:pt idx="20">
                  <c:v>10</c:v>
                </c:pt>
                <c:pt idx="21">
                  <c:v>10</c:v>
                </c:pt>
                <c:pt idx="22">
                  <c:v>2</c:v>
                </c:pt>
                <c:pt idx="23">
                  <c:v>11</c:v>
                </c:pt>
                <c:pt idx="24">
                  <c:v>9</c:v>
                </c:pt>
                <c:pt idx="25">
                  <c:v>10</c:v>
                </c:pt>
                <c:pt idx="26">
                  <c:v>4</c:v>
                </c:pt>
                <c:pt idx="27">
                  <c:v>6</c:v>
                </c:pt>
                <c:pt idx="28">
                  <c:v>6</c:v>
                </c:pt>
                <c:pt idx="29">
                  <c:v>3</c:v>
                </c:pt>
                <c:pt idx="30">
                  <c:v>3</c:v>
                </c:pt>
                <c:pt idx="31">
                  <c:v>6</c:v>
                </c:pt>
                <c:pt idx="32">
                  <c:v>8</c:v>
                </c:pt>
                <c:pt idx="33">
                  <c:v>11</c:v>
                </c:pt>
                <c:pt idx="34">
                  <c:v>11</c:v>
                </c:pt>
                <c:pt idx="35">
                  <c:v>11</c:v>
                </c:pt>
                <c:pt idx="36">
                  <c:v>8</c:v>
                </c:pt>
                <c:pt idx="37">
                  <c:v>3</c:v>
                </c:pt>
                <c:pt idx="38">
                  <c:v>2</c:v>
                </c:pt>
                <c:pt idx="39">
                  <c:v>34</c:v>
                </c:pt>
                <c:pt idx="40">
                  <c:v>4</c:v>
                </c:pt>
                <c:pt idx="41">
                  <c:v>12</c:v>
                </c:pt>
                <c:pt idx="42">
                  <c:v>13</c:v>
                </c:pt>
                <c:pt idx="43">
                  <c:v>12</c:v>
                </c:pt>
                <c:pt idx="44">
                  <c:v>8</c:v>
                </c:pt>
                <c:pt idx="45">
                  <c:v>8</c:v>
                </c:pt>
                <c:pt idx="46">
                  <c:v>7</c:v>
                </c:pt>
                <c:pt idx="47">
                  <c:v>6</c:v>
                </c:pt>
                <c:pt idx="48">
                  <c:v>6</c:v>
                </c:pt>
                <c:pt idx="49">
                  <c:v>4</c:v>
                </c:pt>
                <c:pt idx="50">
                  <c:v>2</c:v>
                </c:pt>
                <c:pt idx="51">
                  <c:v>3</c:v>
                </c:pt>
                <c:pt idx="52">
                  <c:v>1</c:v>
                </c:pt>
                <c:pt idx="53">
                  <c:v>1</c:v>
                </c:pt>
                <c:pt idx="54">
                  <c:v>13</c:v>
                </c:pt>
                <c:pt idx="55">
                  <c:v>9</c:v>
                </c:pt>
                <c:pt idx="56">
                  <c:v>5</c:v>
                </c:pt>
                <c:pt idx="57">
                  <c:v>9</c:v>
                </c:pt>
                <c:pt idx="58">
                  <c:v>10</c:v>
                </c:pt>
                <c:pt idx="59">
                  <c:v>8</c:v>
                </c:pt>
                <c:pt idx="60">
                  <c:v>9</c:v>
                </c:pt>
                <c:pt idx="61">
                  <c:v>6</c:v>
                </c:pt>
                <c:pt idx="62">
                  <c:v>5</c:v>
                </c:pt>
                <c:pt idx="63">
                  <c:v>3</c:v>
                </c:pt>
                <c:pt idx="64">
                  <c:v>2</c:v>
                </c:pt>
                <c:pt idx="65">
                  <c:v>11</c:v>
                </c:pt>
                <c:pt idx="66">
                  <c:v>10</c:v>
                </c:pt>
                <c:pt idx="67">
                  <c:v>12</c:v>
                </c:pt>
                <c:pt idx="68">
                  <c:v>3</c:v>
                </c:pt>
                <c:pt idx="69">
                  <c:v>5</c:v>
                </c:pt>
                <c:pt idx="70">
                  <c:v>10</c:v>
                </c:pt>
                <c:pt idx="71">
                  <c:v>4</c:v>
                </c:pt>
                <c:pt idx="72">
                  <c:v>7</c:v>
                </c:pt>
                <c:pt idx="73">
                  <c:v>7</c:v>
                </c:pt>
                <c:pt idx="74">
                  <c:v>6</c:v>
                </c:pt>
                <c:pt idx="75">
                  <c:v>11</c:v>
                </c:pt>
                <c:pt idx="76">
                  <c:v>3</c:v>
                </c:pt>
                <c:pt idx="77">
                  <c:v>5</c:v>
                </c:pt>
                <c:pt idx="78">
                  <c:v>2</c:v>
                </c:pt>
                <c:pt idx="79">
                  <c:v>4</c:v>
                </c:pt>
                <c:pt idx="80">
                  <c:v>6</c:v>
                </c:pt>
                <c:pt idx="81">
                  <c:v>8</c:v>
                </c:pt>
                <c:pt idx="82">
                  <c:v>6</c:v>
                </c:pt>
                <c:pt idx="83">
                  <c:v>4</c:v>
                </c:pt>
                <c:pt idx="84">
                  <c:v>6</c:v>
                </c:pt>
                <c:pt idx="85">
                  <c:v>2</c:v>
                </c:pt>
                <c:pt idx="86">
                  <c:v>3</c:v>
                </c:pt>
                <c:pt idx="87">
                  <c:v>36</c:v>
                </c:pt>
                <c:pt idx="88">
                  <c:v>5</c:v>
                </c:pt>
                <c:pt idx="89">
                  <c:v>11</c:v>
                </c:pt>
                <c:pt idx="90">
                  <c:v>9</c:v>
                </c:pt>
                <c:pt idx="91">
                  <c:v>3</c:v>
                </c:pt>
                <c:pt idx="92">
                  <c:v>10</c:v>
                </c:pt>
                <c:pt idx="93">
                  <c:v>8</c:v>
                </c:pt>
                <c:pt idx="94">
                  <c:v>4</c:v>
                </c:pt>
                <c:pt idx="95">
                  <c:v>8</c:v>
                </c:pt>
                <c:pt idx="96">
                  <c:v>5</c:v>
                </c:pt>
                <c:pt idx="97">
                  <c:v>6</c:v>
                </c:pt>
                <c:pt idx="98">
                  <c:v>5</c:v>
                </c:pt>
                <c:pt idx="99">
                  <c:v>10</c:v>
                </c:pt>
                <c:pt idx="100">
                  <c:v>4</c:v>
                </c:pt>
                <c:pt idx="101">
                  <c:v>5</c:v>
                </c:pt>
                <c:pt idx="102">
                  <c:v>2</c:v>
                </c:pt>
                <c:pt idx="103">
                  <c:v>3</c:v>
                </c:pt>
                <c:pt idx="104">
                  <c:v>1</c:v>
                </c:pt>
                <c:pt idx="105">
                  <c:v>0</c:v>
                </c:pt>
                <c:pt idx="106">
                  <c:v>11</c:v>
                </c:pt>
                <c:pt idx="107">
                  <c:v>10</c:v>
                </c:pt>
                <c:pt idx="108">
                  <c:v>1</c:v>
                </c:pt>
                <c:pt idx="109">
                  <c:v>11</c:v>
                </c:pt>
                <c:pt idx="110">
                  <c:v>8</c:v>
                </c:pt>
                <c:pt idx="111">
                  <c:v>6</c:v>
                </c:pt>
                <c:pt idx="112">
                  <c:v>6</c:v>
                </c:pt>
                <c:pt idx="113">
                  <c:v>4</c:v>
                </c:pt>
                <c:pt idx="114">
                  <c:v>4</c:v>
                </c:pt>
                <c:pt idx="115">
                  <c:v>2</c:v>
                </c:pt>
                <c:pt idx="116">
                  <c:v>2</c:v>
                </c:pt>
                <c:pt idx="117">
                  <c:v>13</c:v>
                </c:pt>
                <c:pt idx="118">
                  <c:v>12</c:v>
                </c:pt>
                <c:pt idx="119">
                  <c:v>13</c:v>
                </c:pt>
                <c:pt idx="120">
                  <c:v>9</c:v>
                </c:pt>
                <c:pt idx="121">
                  <c:v>11</c:v>
                </c:pt>
                <c:pt idx="122">
                  <c:v>11</c:v>
                </c:pt>
                <c:pt idx="123">
                  <c:v>4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12</c:v>
                </c:pt>
                <c:pt idx="128">
                  <c:v>6</c:v>
                </c:pt>
                <c:pt idx="129">
                  <c:v>5</c:v>
                </c:pt>
                <c:pt idx="130">
                  <c:v>2</c:v>
                </c:pt>
                <c:pt idx="131">
                  <c:v>2</c:v>
                </c:pt>
                <c:pt idx="132">
                  <c:v>1</c:v>
                </c:pt>
                <c:pt idx="133">
                  <c:v>13</c:v>
                </c:pt>
                <c:pt idx="134">
                  <c:v>12</c:v>
                </c:pt>
                <c:pt idx="135">
                  <c:v>44</c:v>
                </c:pt>
                <c:pt idx="136">
                  <c:v>6</c:v>
                </c:pt>
                <c:pt idx="137">
                  <c:v>10</c:v>
                </c:pt>
                <c:pt idx="138">
                  <c:v>10</c:v>
                </c:pt>
                <c:pt idx="139">
                  <c:v>10</c:v>
                </c:pt>
                <c:pt idx="140">
                  <c:v>8</c:v>
                </c:pt>
                <c:pt idx="141">
                  <c:v>8</c:v>
                </c:pt>
                <c:pt idx="142">
                  <c:v>7</c:v>
                </c:pt>
                <c:pt idx="143">
                  <c:v>6</c:v>
                </c:pt>
                <c:pt idx="144">
                  <c:v>3</c:v>
                </c:pt>
                <c:pt idx="145">
                  <c:v>2</c:v>
                </c:pt>
                <c:pt idx="146">
                  <c:v>11</c:v>
                </c:pt>
                <c:pt idx="147">
                  <c:v>4</c:v>
                </c:pt>
                <c:pt idx="148">
                  <c:v>2</c:v>
                </c:pt>
                <c:pt idx="149">
                  <c:v>13</c:v>
                </c:pt>
                <c:pt idx="150">
                  <c:v>12</c:v>
                </c:pt>
                <c:pt idx="151">
                  <c:v>11</c:v>
                </c:pt>
                <c:pt idx="152">
                  <c:v>10</c:v>
                </c:pt>
                <c:pt idx="153">
                  <c:v>3</c:v>
                </c:pt>
                <c:pt idx="154">
                  <c:v>11</c:v>
                </c:pt>
                <c:pt idx="155">
                  <c:v>9</c:v>
                </c:pt>
                <c:pt idx="156">
                  <c:v>3</c:v>
                </c:pt>
                <c:pt idx="157">
                  <c:v>11</c:v>
                </c:pt>
                <c:pt idx="158">
                  <c:v>9</c:v>
                </c:pt>
                <c:pt idx="159">
                  <c:v>3</c:v>
                </c:pt>
                <c:pt idx="160">
                  <c:v>7</c:v>
                </c:pt>
                <c:pt idx="161">
                  <c:v>7</c:v>
                </c:pt>
                <c:pt idx="162">
                  <c:v>5</c:v>
                </c:pt>
                <c:pt idx="163">
                  <c:v>2</c:v>
                </c:pt>
                <c:pt idx="164">
                  <c:v>3</c:v>
                </c:pt>
                <c:pt idx="165">
                  <c:v>4</c:v>
                </c:pt>
                <c:pt idx="166">
                  <c:v>1</c:v>
                </c:pt>
                <c:pt idx="167">
                  <c:v>11</c:v>
                </c:pt>
                <c:pt idx="168">
                  <c:v>12</c:v>
                </c:pt>
                <c:pt idx="169">
                  <c:v>9</c:v>
                </c:pt>
                <c:pt idx="170">
                  <c:v>9</c:v>
                </c:pt>
                <c:pt idx="171">
                  <c:v>10</c:v>
                </c:pt>
                <c:pt idx="172">
                  <c:v>10</c:v>
                </c:pt>
                <c:pt idx="173">
                  <c:v>7</c:v>
                </c:pt>
                <c:pt idx="174">
                  <c:v>8</c:v>
                </c:pt>
                <c:pt idx="175">
                  <c:v>2</c:v>
                </c:pt>
                <c:pt idx="176">
                  <c:v>4</c:v>
                </c:pt>
                <c:pt idx="177">
                  <c:v>6</c:v>
                </c:pt>
                <c:pt idx="178">
                  <c:v>3</c:v>
                </c:pt>
                <c:pt idx="179">
                  <c:v>2</c:v>
                </c:pt>
                <c:pt idx="180">
                  <c:v>2</c:v>
                </c:pt>
                <c:pt idx="181">
                  <c:v>10</c:v>
                </c:pt>
                <c:pt idx="182">
                  <c:v>9</c:v>
                </c:pt>
                <c:pt idx="183">
                  <c:v>41</c:v>
                </c:pt>
                <c:pt idx="184">
                  <c:v>13</c:v>
                </c:pt>
                <c:pt idx="185">
                  <c:v>9</c:v>
                </c:pt>
                <c:pt idx="186">
                  <c:v>8</c:v>
                </c:pt>
                <c:pt idx="187">
                  <c:v>8</c:v>
                </c:pt>
                <c:pt idx="188">
                  <c:v>6</c:v>
                </c:pt>
                <c:pt idx="189">
                  <c:v>5</c:v>
                </c:pt>
                <c:pt idx="190">
                  <c:v>6</c:v>
                </c:pt>
                <c:pt idx="191">
                  <c:v>6</c:v>
                </c:pt>
                <c:pt idx="192">
                  <c:v>3</c:v>
                </c:pt>
                <c:pt idx="193">
                  <c:v>3</c:v>
                </c:pt>
                <c:pt idx="194">
                  <c:v>3</c:v>
                </c:pt>
                <c:pt idx="195">
                  <c:v>1</c:v>
                </c:pt>
                <c:pt idx="196">
                  <c:v>8</c:v>
                </c:pt>
                <c:pt idx="197">
                  <c:v>10</c:v>
                </c:pt>
                <c:pt idx="198">
                  <c:v>12</c:v>
                </c:pt>
                <c:pt idx="199">
                  <c:v>12</c:v>
                </c:pt>
                <c:pt idx="200">
                  <c:v>11</c:v>
                </c:pt>
                <c:pt idx="201">
                  <c:v>11</c:v>
                </c:pt>
                <c:pt idx="202">
                  <c:v>9</c:v>
                </c:pt>
                <c:pt idx="203">
                  <c:v>8</c:v>
                </c:pt>
                <c:pt idx="204">
                  <c:v>9</c:v>
                </c:pt>
                <c:pt idx="205">
                  <c:v>11</c:v>
                </c:pt>
                <c:pt idx="206">
                  <c:v>2</c:v>
                </c:pt>
                <c:pt idx="207">
                  <c:v>6</c:v>
                </c:pt>
                <c:pt idx="208">
                  <c:v>5</c:v>
                </c:pt>
                <c:pt idx="209">
                  <c:v>5</c:v>
                </c:pt>
                <c:pt idx="210">
                  <c:v>3</c:v>
                </c:pt>
                <c:pt idx="211">
                  <c:v>12</c:v>
                </c:pt>
                <c:pt idx="212">
                  <c:v>12</c:v>
                </c:pt>
                <c:pt idx="213">
                  <c:v>12</c:v>
                </c:pt>
                <c:pt idx="214">
                  <c:v>3</c:v>
                </c:pt>
                <c:pt idx="215">
                  <c:v>7</c:v>
                </c:pt>
                <c:pt idx="216">
                  <c:v>7</c:v>
                </c:pt>
                <c:pt idx="217">
                  <c:v>8</c:v>
                </c:pt>
                <c:pt idx="218">
                  <c:v>9</c:v>
                </c:pt>
                <c:pt idx="219">
                  <c:v>6</c:v>
                </c:pt>
                <c:pt idx="220">
                  <c:v>2</c:v>
                </c:pt>
                <c:pt idx="221">
                  <c:v>4</c:v>
                </c:pt>
                <c:pt idx="222">
                  <c:v>5</c:v>
                </c:pt>
                <c:pt idx="223">
                  <c:v>6</c:v>
                </c:pt>
                <c:pt idx="224">
                  <c:v>7</c:v>
                </c:pt>
                <c:pt idx="225">
                  <c:v>6</c:v>
                </c:pt>
                <c:pt idx="226">
                  <c:v>6</c:v>
                </c:pt>
                <c:pt idx="227">
                  <c:v>5</c:v>
                </c:pt>
                <c:pt idx="228">
                  <c:v>2</c:v>
                </c:pt>
                <c:pt idx="229">
                  <c:v>3</c:v>
                </c:pt>
                <c:pt idx="230">
                  <c:v>11</c:v>
                </c:pt>
                <c:pt idx="231">
                  <c:v>44</c:v>
                </c:pt>
                <c:pt idx="232">
                  <c:v>15</c:v>
                </c:pt>
                <c:pt idx="233">
                  <c:v>10</c:v>
                </c:pt>
                <c:pt idx="234">
                  <c:v>11</c:v>
                </c:pt>
                <c:pt idx="235">
                  <c:v>9</c:v>
                </c:pt>
                <c:pt idx="236">
                  <c:v>9</c:v>
                </c:pt>
                <c:pt idx="237">
                  <c:v>7</c:v>
                </c:pt>
                <c:pt idx="238">
                  <c:v>8</c:v>
                </c:pt>
                <c:pt idx="239">
                  <c:v>6</c:v>
                </c:pt>
                <c:pt idx="240">
                  <c:v>6</c:v>
                </c:pt>
                <c:pt idx="241">
                  <c:v>4</c:v>
                </c:pt>
                <c:pt idx="242">
                  <c:v>4</c:v>
                </c:pt>
                <c:pt idx="243">
                  <c:v>2</c:v>
                </c:pt>
                <c:pt idx="244">
                  <c:v>2</c:v>
                </c:pt>
                <c:pt idx="245">
                  <c:v>12</c:v>
                </c:pt>
                <c:pt idx="246">
                  <c:v>10</c:v>
                </c:pt>
                <c:pt idx="247">
                  <c:v>10</c:v>
                </c:pt>
                <c:pt idx="248">
                  <c:v>7</c:v>
                </c:pt>
                <c:pt idx="249">
                  <c:v>8</c:v>
                </c:pt>
                <c:pt idx="250">
                  <c:v>7</c:v>
                </c:pt>
                <c:pt idx="251">
                  <c:v>6</c:v>
                </c:pt>
                <c:pt idx="252">
                  <c:v>6</c:v>
                </c:pt>
                <c:pt idx="253">
                  <c:v>6</c:v>
                </c:pt>
                <c:pt idx="254">
                  <c:v>7</c:v>
                </c:pt>
                <c:pt idx="255">
                  <c:v>5</c:v>
                </c:pt>
                <c:pt idx="256">
                  <c:v>5</c:v>
                </c:pt>
                <c:pt idx="257">
                  <c:v>3</c:v>
                </c:pt>
                <c:pt idx="258">
                  <c:v>10</c:v>
                </c:pt>
                <c:pt idx="259">
                  <c:v>10</c:v>
                </c:pt>
                <c:pt idx="260">
                  <c:v>10</c:v>
                </c:pt>
                <c:pt idx="261">
                  <c:v>9</c:v>
                </c:pt>
                <c:pt idx="262">
                  <c:v>11</c:v>
                </c:pt>
                <c:pt idx="263">
                  <c:v>11</c:v>
                </c:pt>
                <c:pt idx="264">
                  <c:v>11</c:v>
                </c:pt>
                <c:pt idx="265">
                  <c:v>9</c:v>
                </c:pt>
                <c:pt idx="266">
                  <c:v>9</c:v>
                </c:pt>
                <c:pt idx="267">
                  <c:v>10</c:v>
                </c:pt>
                <c:pt idx="268">
                  <c:v>8</c:v>
                </c:pt>
                <c:pt idx="269">
                  <c:v>6</c:v>
                </c:pt>
                <c:pt idx="270">
                  <c:v>5</c:v>
                </c:pt>
                <c:pt idx="271">
                  <c:v>5</c:v>
                </c:pt>
                <c:pt idx="272">
                  <c:v>8</c:v>
                </c:pt>
                <c:pt idx="273">
                  <c:v>4</c:v>
                </c:pt>
                <c:pt idx="274">
                  <c:v>3</c:v>
                </c:pt>
                <c:pt idx="275">
                  <c:v>11</c:v>
                </c:pt>
                <c:pt idx="276">
                  <c:v>12</c:v>
                </c:pt>
                <c:pt idx="277">
                  <c:v>12</c:v>
                </c:pt>
                <c:pt idx="278">
                  <c:v>10</c:v>
                </c:pt>
                <c:pt idx="279">
                  <c:v>42</c:v>
                </c:pt>
                <c:pt idx="280">
                  <c:v>12</c:v>
                </c:pt>
                <c:pt idx="281">
                  <c:v>7</c:v>
                </c:pt>
                <c:pt idx="282">
                  <c:v>1</c:v>
                </c:pt>
                <c:pt idx="283">
                  <c:v>7</c:v>
                </c:pt>
                <c:pt idx="284">
                  <c:v>5</c:v>
                </c:pt>
                <c:pt idx="285">
                  <c:v>6</c:v>
                </c:pt>
                <c:pt idx="286">
                  <c:v>2</c:v>
                </c:pt>
                <c:pt idx="287">
                  <c:v>1</c:v>
                </c:pt>
                <c:pt idx="288">
                  <c:v>2</c:v>
                </c:pt>
                <c:pt idx="289">
                  <c:v>13</c:v>
                </c:pt>
                <c:pt idx="290">
                  <c:v>6</c:v>
                </c:pt>
                <c:pt idx="291">
                  <c:v>11</c:v>
                </c:pt>
                <c:pt idx="292">
                  <c:v>10</c:v>
                </c:pt>
                <c:pt idx="293">
                  <c:v>10</c:v>
                </c:pt>
                <c:pt idx="294">
                  <c:v>10</c:v>
                </c:pt>
                <c:pt idx="295">
                  <c:v>9</c:v>
                </c:pt>
                <c:pt idx="296">
                  <c:v>9</c:v>
                </c:pt>
                <c:pt idx="297">
                  <c:v>9</c:v>
                </c:pt>
                <c:pt idx="298">
                  <c:v>7</c:v>
                </c:pt>
                <c:pt idx="299">
                  <c:v>6</c:v>
                </c:pt>
                <c:pt idx="300">
                  <c:v>3</c:v>
                </c:pt>
                <c:pt idx="301">
                  <c:v>4</c:v>
                </c:pt>
                <c:pt idx="302">
                  <c:v>2</c:v>
                </c:pt>
                <c:pt idx="303">
                  <c:v>1</c:v>
                </c:pt>
                <c:pt idx="304">
                  <c:v>11</c:v>
                </c:pt>
                <c:pt idx="305">
                  <c:v>12</c:v>
                </c:pt>
                <c:pt idx="306">
                  <c:v>8</c:v>
                </c:pt>
                <c:pt idx="307">
                  <c:v>9</c:v>
                </c:pt>
                <c:pt idx="308">
                  <c:v>7</c:v>
                </c:pt>
                <c:pt idx="309">
                  <c:v>7</c:v>
                </c:pt>
                <c:pt idx="310">
                  <c:v>5</c:v>
                </c:pt>
                <c:pt idx="311">
                  <c:v>10</c:v>
                </c:pt>
                <c:pt idx="312">
                  <c:v>5</c:v>
                </c:pt>
                <c:pt idx="313">
                  <c:v>1</c:v>
                </c:pt>
                <c:pt idx="314">
                  <c:v>2</c:v>
                </c:pt>
                <c:pt idx="315">
                  <c:v>5</c:v>
                </c:pt>
                <c:pt idx="316">
                  <c:v>9</c:v>
                </c:pt>
                <c:pt idx="317">
                  <c:v>9</c:v>
                </c:pt>
                <c:pt idx="318">
                  <c:v>10</c:v>
                </c:pt>
                <c:pt idx="319">
                  <c:v>8</c:v>
                </c:pt>
                <c:pt idx="320">
                  <c:v>8</c:v>
                </c:pt>
                <c:pt idx="321">
                  <c:v>6</c:v>
                </c:pt>
                <c:pt idx="322">
                  <c:v>4</c:v>
                </c:pt>
                <c:pt idx="323">
                  <c:v>3</c:v>
                </c:pt>
                <c:pt idx="324">
                  <c:v>1</c:v>
                </c:pt>
                <c:pt idx="325">
                  <c:v>10</c:v>
                </c:pt>
                <c:pt idx="326">
                  <c:v>11</c:v>
                </c:pt>
                <c:pt idx="327">
                  <c:v>43</c:v>
                </c:pt>
                <c:pt idx="328">
                  <c:v>15</c:v>
                </c:pt>
                <c:pt idx="329">
                  <c:v>8</c:v>
                </c:pt>
                <c:pt idx="330">
                  <c:v>5</c:v>
                </c:pt>
                <c:pt idx="331">
                  <c:v>8</c:v>
                </c:pt>
                <c:pt idx="332">
                  <c:v>6</c:v>
                </c:pt>
                <c:pt idx="333">
                  <c:v>7</c:v>
                </c:pt>
                <c:pt idx="334">
                  <c:v>4</c:v>
                </c:pt>
                <c:pt idx="335">
                  <c:v>3</c:v>
                </c:pt>
                <c:pt idx="336">
                  <c:v>11</c:v>
                </c:pt>
                <c:pt idx="337">
                  <c:v>3</c:v>
                </c:pt>
                <c:pt idx="338">
                  <c:v>2</c:v>
                </c:pt>
                <c:pt idx="339">
                  <c:v>12</c:v>
                </c:pt>
                <c:pt idx="340">
                  <c:v>3</c:v>
                </c:pt>
                <c:pt idx="341">
                  <c:v>7</c:v>
                </c:pt>
                <c:pt idx="342">
                  <c:v>11</c:v>
                </c:pt>
                <c:pt idx="343">
                  <c:v>10</c:v>
                </c:pt>
                <c:pt idx="344">
                  <c:v>3</c:v>
                </c:pt>
                <c:pt idx="345">
                  <c:v>10</c:v>
                </c:pt>
                <c:pt idx="346">
                  <c:v>6</c:v>
                </c:pt>
                <c:pt idx="347">
                  <c:v>6</c:v>
                </c:pt>
                <c:pt idx="348">
                  <c:v>5</c:v>
                </c:pt>
                <c:pt idx="349">
                  <c:v>4</c:v>
                </c:pt>
                <c:pt idx="350">
                  <c:v>11</c:v>
                </c:pt>
                <c:pt idx="351">
                  <c:v>5</c:v>
                </c:pt>
                <c:pt idx="352">
                  <c:v>3</c:v>
                </c:pt>
                <c:pt idx="353">
                  <c:v>1</c:v>
                </c:pt>
                <c:pt idx="354">
                  <c:v>7</c:v>
                </c:pt>
                <c:pt idx="355">
                  <c:v>10</c:v>
                </c:pt>
                <c:pt idx="356">
                  <c:v>10</c:v>
                </c:pt>
                <c:pt idx="357">
                  <c:v>8</c:v>
                </c:pt>
                <c:pt idx="358">
                  <c:v>5</c:v>
                </c:pt>
                <c:pt idx="359">
                  <c:v>6</c:v>
                </c:pt>
                <c:pt idx="360">
                  <c:v>4</c:v>
                </c:pt>
                <c:pt idx="361">
                  <c:v>3</c:v>
                </c:pt>
                <c:pt idx="362">
                  <c:v>5</c:v>
                </c:pt>
                <c:pt idx="363">
                  <c:v>12</c:v>
                </c:pt>
                <c:pt idx="364">
                  <c:v>11</c:v>
                </c:pt>
                <c:pt idx="365">
                  <c:v>8</c:v>
                </c:pt>
                <c:pt idx="366">
                  <c:v>10</c:v>
                </c:pt>
                <c:pt idx="367">
                  <c:v>11</c:v>
                </c:pt>
                <c:pt idx="368">
                  <c:v>11</c:v>
                </c:pt>
                <c:pt idx="369">
                  <c:v>8</c:v>
                </c:pt>
                <c:pt idx="370">
                  <c:v>8</c:v>
                </c:pt>
                <c:pt idx="371">
                  <c:v>6</c:v>
                </c:pt>
                <c:pt idx="372">
                  <c:v>3</c:v>
                </c:pt>
                <c:pt idx="373">
                  <c:v>9</c:v>
                </c:pt>
                <c:pt idx="374">
                  <c:v>2</c:v>
                </c:pt>
                <c:pt idx="375">
                  <c:v>41</c:v>
                </c:pt>
                <c:pt idx="376">
                  <c:v>13</c:v>
                </c:pt>
                <c:pt idx="377">
                  <c:v>2</c:v>
                </c:pt>
                <c:pt idx="378">
                  <c:v>10</c:v>
                </c:pt>
                <c:pt idx="379">
                  <c:v>7</c:v>
                </c:pt>
                <c:pt idx="380">
                  <c:v>5</c:v>
                </c:pt>
                <c:pt idx="381">
                  <c:v>6</c:v>
                </c:pt>
                <c:pt idx="382">
                  <c:v>6</c:v>
                </c:pt>
                <c:pt idx="383">
                  <c:v>6</c:v>
                </c:pt>
                <c:pt idx="384">
                  <c:v>3</c:v>
                </c:pt>
                <c:pt idx="385">
                  <c:v>4</c:v>
                </c:pt>
                <c:pt idx="386">
                  <c:v>2</c:v>
                </c:pt>
                <c:pt idx="387">
                  <c:v>10</c:v>
                </c:pt>
                <c:pt idx="388">
                  <c:v>12</c:v>
                </c:pt>
                <c:pt idx="389">
                  <c:v>11</c:v>
                </c:pt>
                <c:pt idx="390">
                  <c:v>9</c:v>
                </c:pt>
                <c:pt idx="391">
                  <c:v>10</c:v>
                </c:pt>
                <c:pt idx="392">
                  <c:v>4</c:v>
                </c:pt>
                <c:pt idx="393">
                  <c:v>9</c:v>
                </c:pt>
                <c:pt idx="394">
                  <c:v>6</c:v>
                </c:pt>
                <c:pt idx="395">
                  <c:v>6</c:v>
                </c:pt>
                <c:pt idx="396">
                  <c:v>4</c:v>
                </c:pt>
                <c:pt idx="397">
                  <c:v>3</c:v>
                </c:pt>
                <c:pt idx="398">
                  <c:v>5</c:v>
                </c:pt>
                <c:pt idx="399">
                  <c:v>3</c:v>
                </c:pt>
                <c:pt idx="400">
                  <c:v>2</c:v>
                </c:pt>
                <c:pt idx="401">
                  <c:v>12</c:v>
                </c:pt>
                <c:pt idx="402">
                  <c:v>10</c:v>
                </c:pt>
                <c:pt idx="403">
                  <c:v>9</c:v>
                </c:pt>
                <c:pt idx="404">
                  <c:v>9</c:v>
                </c:pt>
                <c:pt idx="405">
                  <c:v>8</c:v>
                </c:pt>
                <c:pt idx="406">
                  <c:v>5</c:v>
                </c:pt>
                <c:pt idx="407">
                  <c:v>8</c:v>
                </c:pt>
                <c:pt idx="408">
                  <c:v>8</c:v>
                </c:pt>
                <c:pt idx="409">
                  <c:v>6</c:v>
                </c:pt>
                <c:pt idx="410">
                  <c:v>2</c:v>
                </c:pt>
                <c:pt idx="411">
                  <c:v>4</c:v>
                </c:pt>
                <c:pt idx="412">
                  <c:v>1</c:v>
                </c:pt>
                <c:pt idx="413">
                  <c:v>1</c:v>
                </c:pt>
                <c:pt idx="414">
                  <c:v>11</c:v>
                </c:pt>
                <c:pt idx="415">
                  <c:v>12</c:v>
                </c:pt>
                <c:pt idx="416">
                  <c:v>5</c:v>
                </c:pt>
                <c:pt idx="417">
                  <c:v>9</c:v>
                </c:pt>
                <c:pt idx="418">
                  <c:v>9</c:v>
                </c:pt>
                <c:pt idx="419">
                  <c:v>10</c:v>
                </c:pt>
                <c:pt idx="420">
                  <c:v>8</c:v>
                </c:pt>
                <c:pt idx="421">
                  <c:v>5</c:v>
                </c:pt>
                <c:pt idx="422">
                  <c:v>6</c:v>
                </c:pt>
                <c:pt idx="423">
                  <c:v>36</c:v>
                </c:pt>
                <c:pt idx="424">
                  <c:v>6</c:v>
                </c:pt>
                <c:pt idx="425">
                  <c:v>2</c:v>
                </c:pt>
                <c:pt idx="426">
                  <c:v>12</c:v>
                </c:pt>
                <c:pt idx="427">
                  <c:v>12</c:v>
                </c:pt>
                <c:pt idx="428">
                  <c:v>11</c:v>
                </c:pt>
                <c:pt idx="429">
                  <c:v>8</c:v>
                </c:pt>
                <c:pt idx="430">
                  <c:v>9</c:v>
                </c:pt>
                <c:pt idx="431">
                  <c:v>4</c:v>
                </c:pt>
                <c:pt idx="432">
                  <c:v>8</c:v>
                </c:pt>
                <c:pt idx="433">
                  <c:v>7</c:v>
                </c:pt>
                <c:pt idx="434">
                  <c:v>5</c:v>
                </c:pt>
                <c:pt idx="435">
                  <c:v>5</c:v>
                </c:pt>
                <c:pt idx="436">
                  <c:v>3</c:v>
                </c:pt>
                <c:pt idx="437">
                  <c:v>10</c:v>
                </c:pt>
                <c:pt idx="438">
                  <c:v>12</c:v>
                </c:pt>
                <c:pt idx="439">
                  <c:v>12</c:v>
                </c:pt>
                <c:pt idx="440">
                  <c:v>9</c:v>
                </c:pt>
                <c:pt idx="441">
                  <c:v>4</c:v>
                </c:pt>
                <c:pt idx="442">
                  <c:v>6</c:v>
                </c:pt>
                <c:pt idx="443">
                  <c:v>8</c:v>
                </c:pt>
                <c:pt idx="444">
                  <c:v>7</c:v>
                </c:pt>
                <c:pt idx="445">
                  <c:v>5</c:v>
                </c:pt>
                <c:pt idx="446">
                  <c:v>10</c:v>
                </c:pt>
                <c:pt idx="447">
                  <c:v>3</c:v>
                </c:pt>
                <c:pt idx="448">
                  <c:v>2</c:v>
                </c:pt>
                <c:pt idx="449">
                  <c:v>1</c:v>
                </c:pt>
                <c:pt idx="450">
                  <c:v>12</c:v>
                </c:pt>
                <c:pt idx="451">
                  <c:v>12</c:v>
                </c:pt>
                <c:pt idx="452">
                  <c:v>11</c:v>
                </c:pt>
                <c:pt idx="453">
                  <c:v>9</c:v>
                </c:pt>
                <c:pt idx="454">
                  <c:v>11</c:v>
                </c:pt>
                <c:pt idx="455">
                  <c:v>10</c:v>
                </c:pt>
                <c:pt idx="456">
                  <c:v>9</c:v>
                </c:pt>
                <c:pt idx="457">
                  <c:v>3</c:v>
                </c:pt>
                <c:pt idx="458">
                  <c:v>6</c:v>
                </c:pt>
                <c:pt idx="459">
                  <c:v>4</c:v>
                </c:pt>
                <c:pt idx="460">
                  <c:v>3</c:v>
                </c:pt>
                <c:pt idx="461">
                  <c:v>2</c:v>
                </c:pt>
                <c:pt idx="462">
                  <c:v>2</c:v>
                </c:pt>
                <c:pt idx="463">
                  <c:v>11</c:v>
                </c:pt>
                <c:pt idx="464">
                  <c:v>10</c:v>
                </c:pt>
                <c:pt idx="465">
                  <c:v>11</c:v>
                </c:pt>
                <c:pt idx="466">
                  <c:v>12</c:v>
                </c:pt>
                <c:pt idx="467">
                  <c:v>12</c:v>
                </c:pt>
                <c:pt idx="468">
                  <c:v>9</c:v>
                </c:pt>
                <c:pt idx="469">
                  <c:v>9</c:v>
                </c:pt>
                <c:pt idx="470">
                  <c:v>9</c:v>
                </c:pt>
                <c:pt idx="471">
                  <c:v>41</c:v>
                </c:pt>
                <c:pt idx="472">
                  <c:v>10</c:v>
                </c:pt>
                <c:pt idx="473">
                  <c:v>7</c:v>
                </c:pt>
                <c:pt idx="474">
                  <c:v>5</c:v>
                </c:pt>
                <c:pt idx="475">
                  <c:v>2</c:v>
                </c:pt>
                <c:pt idx="476">
                  <c:v>2</c:v>
                </c:pt>
                <c:pt idx="477">
                  <c:v>2</c:v>
                </c:pt>
                <c:pt idx="478">
                  <c:v>9</c:v>
                </c:pt>
                <c:pt idx="479">
                  <c:v>11</c:v>
                </c:pt>
                <c:pt idx="480">
                  <c:v>11</c:v>
                </c:pt>
                <c:pt idx="481">
                  <c:v>9</c:v>
                </c:pt>
                <c:pt idx="482">
                  <c:v>10</c:v>
                </c:pt>
                <c:pt idx="483">
                  <c:v>9</c:v>
                </c:pt>
                <c:pt idx="484">
                  <c:v>1</c:v>
                </c:pt>
                <c:pt idx="485">
                  <c:v>4</c:v>
                </c:pt>
                <c:pt idx="486">
                  <c:v>9</c:v>
                </c:pt>
                <c:pt idx="487">
                  <c:v>11</c:v>
                </c:pt>
                <c:pt idx="488">
                  <c:v>10</c:v>
                </c:pt>
                <c:pt idx="489">
                  <c:v>10</c:v>
                </c:pt>
                <c:pt idx="490">
                  <c:v>6</c:v>
                </c:pt>
                <c:pt idx="491">
                  <c:v>8</c:v>
                </c:pt>
                <c:pt idx="492">
                  <c:v>6</c:v>
                </c:pt>
                <c:pt idx="493">
                  <c:v>11</c:v>
                </c:pt>
                <c:pt idx="494">
                  <c:v>10</c:v>
                </c:pt>
                <c:pt idx="495">
                  <c:v>4</c:v>
                </c:pt>
                <c:pt idx="496">
                  <c:v>4</c:v>
                </c:pt>
                <c:pt idx="497">
                  <c:v>8</c:v>
                </c:pt>
                <c:pt idx="498">
                  <c:v>5</c:v>
                </c:pt>
                <c:pt idx="499">
                  <c:v>7</c:v>
                </c:pt>
                <c:pt idx="500">
                  <c:v>11</c:v>
                </c:pt>
                <c:pt idx="501">
                  <c:v>8</c:v>
                </c:pt>
                <c:pt idx="502">
                  <c:v>8</c:v>
                </c:pt>
                <c:pt idx="503">
                  <c:v>8</c:v>
                </c:pt>
                <c:pt idx="504">
                  <c:v>5</c:v>
                </c:pt>
                <c:pt idx="505">
                  <c:v>5</c:v>
                </c:pt>
                <c:pt idx="506">
                  <c:v>3</c:v>
                </c:pt>
                <c:pt idx="507">
                  <c:v>3</c:v>
                </c:pt>
                <c:pt idx="508">
                  <c:v>12</c:v>
                </c:pt>
                <c:pt idx="509">
                  <c:v>8</c:v>
                </c:pt>
                <c:pt idx="510">
                  <c:v>5</c:v>
                </c:pt>
                <c:pt idx="511">
                  <c:v>11</c:v>
                </c:pt>
                <c:pt idx="512">
                  <c:v>10</c:v>
                </c:pt>
                <c:pt idx="513">
                  <c:v>9</c:v>
                </c:pt>
                <c:pt idx="514">
                  <c:v>13</c:v>
                </c:pt>
                <c:pt idx="515">
                  <c:v>6</c:v>
                </c:pt>
                <c:pt idx="516">
                  <c:v>7</c:v>
                </c:pt>
                <c:pt idx="517">
                  <c:v>4</c:v>
                </c:pt>
                <c:pt idx="518">
                  <c:v>12</c:v>
                </c:pt>
                <c:pt idx="519">
                  <c:v>37</c:v>
                </c:pt>
                <c:pt idx="520">
                  <c:v>5</c:v>
                </c:pt>
                <c:pt idx="521">
                  <c:v>3</c:v>
                </c:pt>
                <c:pt idx="522">
                  <c:v>8</c:v>
                </c:pt>
                <c:pt idx="523">
                  <c:v>13</c:v>
                </c:pt>
                <c:pt idx="524">
                  <c:v>10</c:v>
                </c:pt>
                <c:pt idx="525">
                  <c:v>10</c:v>
                </c:pt>
                <c:pt idx="526">
                  <c:v>7</c:v>
                </c:pt>
                <c:pt idx="527">
                  <c:v>9</c:v>
                </c:pt>
                <c:pt idx="528">
                  <c:v>9</c:v>
                </c:pt>
                <c:pt idx="529">
                  <c:v>7</c:v>
                </c:pt>
                <c:pt idx="530">
                  <c:v>4</c:v>
                </c:pt>
                <c:pt idx="531">
                  <c:v>3</c:v>
                </c:pt>
                <c:pt idx="532">
                  <c:v>2</c:v>
                </c:pt>
                <c:pt idx="533">
                  <c:v>2</c:v>
                </c:pt>
                <c:pt idx="534">
                  <c:v>13</c:v>
                </c:pt>
                <c:pt idx="535">
                  <c:v>12</c:v>
                </c:pt>
                <c:pt idx="536">
                  <c:v>9</c:v>
                </c:pt>
                <c:pt idx="537">
                  <c:v>11</c:v>
                </c:pt>
                <c:pt idx="538">
                  <c:v>10</c:v>
                </c:pt>
                <c:pt idx="539">
                  <c:v>10</c:v>
                </c:pt>
                <c:pt idx="540">
                  <c:v>10</c:v>
                </c:pt>
                <c:pt idx="541">
                  <c:v>9</c:v>
                </c:pt>
                <c:pt idx="542">
                  <c:v>8</c:v>
                </c:pt>
                <c:pt idx="543">
                  <c:v>6</c:v>
                </c:pt>
                <c:pt idx="544">
                  <c:v>4</c:v>
                </c:pt>
                <c:pt idx="545">
                  <c:v>1</c:v>
                </c:pt>
                <c:pt idx="546">
                  <c:v>5</c:v>
                </c:pt>
                <c:pt idx="547">
                  <c:v>4</c:v>
                </c:pt>
                <c:pt idx="548">
                  <c:v>2</c:v>
                </c:pt>
                <c:pt idx="549">
                  <c:v>2</c:v>
                </c:pt>
                <c:pt idx="550">
                  <c:v>11</c:v>
                </c:pt>
                <c:pt idx="551">
                  <c:v>12</c:v>
                </c:pt>
                <c:pt idx="552">
                  <c:v>6</c:v>
                </c:pt>
                <c:pt idx="553">
                  <c:v>8</c:v>
                </c:pt>
                <c:pt idx="554">
                  <c:v>8</c:v>
                </c:pt>
                <c:pt idx="555">
                  <c:v>8</c:v>
                </c:pt>
                <c:pt idx="556">
                  <c:v>7</c:v>
                </c:pt>
                <c:pt idx="557">
                  <c:v>8</c:v>
                </c:pt>
                <c:pt idx="558">
                  <c:v>4</c:v>
                </c:pt>
                <c:pt idx="559">
                  <c:v>4</c:v>
                </c:pt>
                <c:pt idx="560">
                  <c:v>6</c:v>
                </c:pt>
                <c:pt idx="561">
                  <c:v>10</c:v>
                </c:pt>
                <c:pt idx="562">
                  <c:v>2</c:v>
                </c:pt>
                <c:pt idx="563">
                  <c:v>11</c:v>
                </c:pt>
                <c:pt idx="564">
                  <c:v>11</c:v>
                </c:pt>
                <c:pt idx="565">
                  <c:v>9</c:v>
                </c:pt>
                <c:pt idx="566">
                  <c:v>10</c:v>
                </c:pt>
                <c:pt idx="567">
                  <c:v>42</c:v>
                </c:pt>
                <c:pt idx="568">
                  <c:v>14</c:v>
                </c:pt>
                <c:pt idx="569">
                  <c:v>7</c:v>
                </c:pt>
                <c:pt idx="570">
                  <c:v>5</c:v>
                </c:pt>
                <c:pt idx="571">
                  <c:v>3</c:v>
                </c:pt>
                <c:pt idx="572">
                  <c:v>4</c:v>
                </c:pt>
                <c:pt idx="573">
                  <c:v>4</c:v>
                </c:pt>
                <c:pt idx="574">
                  <c:v>3</c:v>
                </c:pt>
                <c:pt idx="575">
                  <c:v>11</c:v>
                </c:pt>
                <c:pt idx="576">
                  <c:v>12</c:v>
                </c:pt>
                <c:pt idx="577">
                  <c:v>11</c:v>
                </c:pt>
                <c:pt idx="578">
                  <c:v>9</c:v>
                </c:pt>
                <c:pt idx="579">
                  <c:v>11</c:v>
                </c:pt>
                <c:pt idx="580">
                  <c:v>3</c:v>
                </c:pt>
                <c:pt idx="581">
                  <c:v>8</c:v>
                </c:pt>
                <c:pt idx="582">
                  <c:v>6</c:v>
                </c:pt>
                <c:pt idx="583">
                  <c:v>10</c:v>
                </c:pt>
                <c:pt idx="584">
                  <c:v>11</c:v>
                </c:pt>
                <c:pt idx="585">
                  <c:v>2</c:v>
                </c:pt>
                <c:pt idx="586">
                  <c:v>2</c:v>
                </c:pt>
                <c:pt idx="587">
                  <c:v>3</c:v>
                </c:pt>
                <c:pt idx="588">
                  <c:v>10</c:v>
                </c:pt>
                <c:pt idx="589">
                  <c:v>14</c:v>
                </c:pt>
                <c:pt idx="590">
                  <c:v>12</c:v>
                </c:pt>
                <c:pt idx="591">
                  <c:v>12</c:v>
                </c:pt>
                <c:pt idx="592">
                  <c:v>9</c:v>
                </c:pt>
                <c:pt idx="593">
                  <c:v>10</c:v>
                </c:pt>
                <c:pt idx="594">
                  <c:v>10</c:v>
                </c:pt>
                <c:pt idx="595">
                  <c:v>8</c:v>
                </c:pt>
                <c:pt idx="596">
                  <c:v>7</c:v>
                </c:pt>
                <c:pt idx="597">
                  <c:v>6</c:v>
                </c:pt>
                <c:pt idx="598">
                  <c:v>4</c:v>
                </c:pt>
                <c:pt idx="599">
                  <c:v>3</c:v>
                </c:pt>
                <c:pt idx="600">
                  <c:v>3</c:v>
                </c:pt>
                <c:pt idx="601">
                  <c:v>3</c:v>
                </c:pt>
                <c:pt idx="602">
                  <c:v>2</c:v>
                </c:pt>
                <c:pt idx="603">
                  <c:v>2</c:v>
                </c:pt>
                <c:pt idx="604">
                  <c:v>12</c:v>
                </c:pt>
                <c:pt idx="605">
                  <c:v>11</c:v>
                </c:pt>
                <c:pt idx="606">
                  <c:v>4</c:v>
                </c:pt>
                <c:pt idx="607">
                  <c:v>9</c:v>
                </c:pt>
                <c:pt idx="608">
                  <c:v>8</c:v>
                </c:pt>
                <c:pt idx="609">
                  <c:v>8</c:v>
                </c:pt>
                <c:pt idx="610">
                  <c:v>6</c:v>
                </c:pt>
                <c:pt idx="611">
                  <c:v>6</c:v>
                </c:pt>
                <c:pt idx="612">
                  <c:v>6</c:v>
                </c:pt>
                <c:pt idx="613">
                  <c:v>2</c:v>
                </c:pt>
                <c:pt idx="614">
                  <c:v>6</c:v>
                </c:pt>
                <c:pt idx="615">
                  <c:v>35</c:v>
                </c:pt>
                <c:pt idx="616">
                  <c:v>7</c:v>
                </c:pt>
                <c:pt idx="617">
                  <c:v>2</c:v>
                </c:pt>
                <c:pt idx="618">
                  <c:v>12</c:v>
                </c:pt>
                <c:pt idx="619">
                  <c:v>12</c:v>
                </c:pt>
                <c:pt idx="620">
                  <c:v>11</c:v>
                </c:pt>
                <c:pt idx="621">
                  <c:v>10</c:v>
                </c:pt>
                <c:pt idx="622">
                  <c:v>4</c:v>
                </c:pt>
                <c:pt idx="623">
                  <c:v>10</c:v>
                </c:pt>
                <c:pt idx="624">
                  <c:v>6</c:v>
                </c:pt>
                <c:pt idx="625">
                  <c:v>2</c:v>
                </c:pt>
                <c:pt idx="626">
                  <c:v>4</c:v>
                </c:pt>
                <c:pt idx="627">
                  <c:v>9</c:v>
                </c:pt>
                <c:pt idx="628">
                  <c:v>10</c:v>
                </c:pt>
                <c:pt idx="629">
                  <c:v>2</c:v>
                </c:pt>
                <c:pt idx="630">
                  <c:v>5</c:v>
                </c:pt>
                <c:pt idx="631">
                  <c:v>10</c:v>
                </c:pt>
                <c:pt idx="632">
                  <c:v>11</c:v>
                </c:pt>
                <c:pt idx="633">
                  <c:v>9</c:v>
                </c:pt>
                <c:pt idx="634">
                  <c:v>7</c:v>
                </c:pt>
                <c:pt idx="635">
                  <c:v>7</c:v>
                </c:pt>
                <c:pt idx="636">
                  <c:v>9</c:v>
                </c:pt>
                <c:pt idx="637">
                  <c:v>5</c:v>
                </c:pt>
                <c:pt idx="638">
                  <c:v>2</c:v>
                </c:pt>
                <c:pt idx="639">
                  <c:v>10</c:v>
                </c:pt>
                <c:pt idx="640">
                  <c:v>10</c:v>
                </c:pt>
                <c:pt idx="641">
                  <c:v>10</c:v>
                </c:pt>
                <c:pt idx="642">
                  <c:v>10</c:v>
                </c:pt>
                <c:pt idx="643">
                  <c:v>8</c:v>
                </c:pt>
                <c:pt idx="644">
                  <c:v>8</c:v>
                </c:pt>
                <c:pt idx="645">
                  <c:v>10</c:v>
                </c:pt>
                <c:pt idx="646">
                  <c:v>6</c:v>
                </c:pt>
                <c:pt idx="647">
                  <c:v>3</c:v>
                </c:pt>
                <c:pt idx="648">
                  <c:v>2</c:v>
                </c:pt>
                <c:pt idx="649">
                  <c:v>2</c:v>
                </c:pt>
                <c:pt idx="650">
                  <c:v>3</c:v>
                </c:pt>
                <c:pt idx="651">
                  <c:v>10</c:v>
                </c:pt>
                <c:pt idx="652">
                  <c:v>9</c:v>
                </c:pt>
                <c:pt idx="653">
                  <c:v>4</c:v>
                </c:pt>
                <c:pt idx="654">
                  <c:v>8</c:v>
                </c:pt>
                <c:pt idx="655">
                  <c:v>6</c:v>
                </c:pt>
                <c:pt idx="656">
                  <c:v>4</c:v>
                </c:pt>
                <c:pt idx="657">
                  <c:v>5</c:v>
                </c:pt>
                <c:pt idx="658">
                  <c:v>1</c:v>
                </c:pt>
                <c:pt idx="659">
                  <c:v>9</c:v>
                </c:pt>
                <c:pt idx="660">
                  <c:v>2</c:v>
                </c:pt>
                <c:pt idx="661">
                  <c:v>2</c:v>
                </c:pt>
                <c:pt idx="662">
                  <c:v>2</c:v>
                </c:pt>
                <c:pt idx="663">
                  <c:v>45</c:v>
                </c:pt>
                <c:pt idx="664">
                  <c:v>9</c:v>
                </c:pt>
                <c:pt idx="665">
                  <c:v>11</c:v>
                </c:pt>
                <c:pt idx="666">
                  <c:v>11</c:v>
                </c:pt>
                <c:pt idx="667">
                  <c:v>11</c:v>
                </c:pt>
                <c:pt idx="668">
                  <c:v>12</c:v>
                </c:pt>
                <c:pt idx="669">
                  <c:v>9</c:v>
                </c:pt>
                <c:pt idx="670">
                  <c:v>8</c:v>
                </c:pt>
                <c:pt idx="671">
                  <c:v>6</c:v>
                </c:pt>
                <c:pt idx="672">
                  <c:v>7</c:v>
                </c:pt>
                <c:pt idx="673">
                  <c:v>4</c:v>
                </c:pt>
                <c:pt idx="674">
                  <c:v>11</c:v>
                </c:pt>
                <c:pt idx="675">
                  <c:v>3</c:v>
                </c:pt>
                <c:pt idx="676">
                  <c:v>10</c:v>
                </c:pt>
                <c:pt idx="677">
                  <c:v>1</c:v>
                </c:pt>
                <c:pt idx="678">
                  <c:v>11</c:v>
                </c:pt>
                <c:pt idx="679">
                  <c:v>13</c:v>
                </c:pt>
                <c:pt idx="680">
                  <c:v>10</c:v>
                </c:pt>
                <c:pt idx="681">
                  <c:v>8</c:v>
                </c:pt>
                <c:pt idx="682">
                  <c:v>6</c:v>
                </c:pt>
                <c:pt idx="683">
                  <c:v>1</c:v>
                </c:pt>
                <c:pt idx="684">
                  <c:v>2</c:v>
                </c:pt>
                <c:pt idx="685">
                  <c:v>2</c:v>
                </c:pt>
                <c:pt idx="686">
                  <c:v>5</c:v>
                </c:pt>
                <c:pt idx="687">
                  <c:v>12</c:v>
                </c:pt>
                <c:pt idx="688">
                  <c:v>9</c:v>
                </c:pt>
                <c:pt idx="689">
                  <c:v>11</c:v>
                </c:pt>
                <c:pt idx="690">
                  <c:v>11</c:v>
                </c:pt>
                <c:pt idx="691">
                  <c:v>10</c:v>
                </c:pt>
                <c:pt idx="692">
                  <c:v>2</c:v>
                </c:pt>
                <c:pt idx="693">
                  <c:v>8</c:v>
                </c:pt>
                <c:pt idx="694">
                  <c:v>5</c:v>
                </c:pt>
                <c:pt idx="695">
                  <c:v>5</c:v>
                </c:pt>
                <c:pt idx="696">
                  <c:v>6</c:v>
                </c:pt>
                <c:pt idx="697">
                  <c:v>3</c:v>
                </c:pt>
                <c:pt idx="698">
                  <c:v>2</c:v>
                </c:pt>
                <c:pt idx="699">
                  <c:v>11</c:v>
                </c:pt>
                <c:pt idx="700">
                  <c:v>1</c:v>
                </c:pt>
                <c:pt idx="701">
                  <c:v>9</c:v>
                </c:pt>
                <c:pt idx="702">
                  <c:v>8</c:v>
                </c:pt>
                <c:pt idx="703">
                  <c:v>12</c:v>
                </c:pt>
                <c:pt idx="704">
                  <c:v>13</c:v>
                </c:pt>
                <c:pt idx="705">
                  <c:v>9</c:v>
                </c:pt>
                <c:pt idx="706">
                  <c:v>8</c:v>
                </c:pt>
                <c:pt idx="707">
                  <c:v>7</c:v>
                </c:pt>
                <c:pt idx="708">
                  <c:v>6</c:v>
                </c:pt>
                <c:pt idx="709">
                  <c:v>10</c:v>
                </c:pt>
                <c:pt idx="710">
                  <c:v>5</c:v>
                </c:pt>
                <c:pt idx="711">
                  <c:v>37</c:v>
                </c:pt>
                <c:pt idx="712">
                  <c:v>7</c:v>
                </c:pt>
                <c:pt idx="713">
                  <c:v>2</c:v>
                </c:pt>
                <c:pt idx="714">
                  <c:v>11</c:v>
                </c:pt>
                <c:pt idx="715">
                  <c:v>9</c:v>
                </c:pt>
                <c:pt idx="716">
                  <c:v>12</c:v>
                </c:pt>
                <c:pt idx="717">
                  <c:v>10</c:v>
                </c:pt>
                <c:pt idx="718">
                  <c:v>11</c:v>
                </c:pt>
                <c:pt idx="719">
                  <c:v>10</c:v>
                </c:pt>
                <c:pt idx="720">
                  <c:v>7</c:v>
                </c:pt>
                <c:pt idx="721">
                  <c:v>5</c:v>
                </c:pt>
                <c:pt idx="722">
                  <c:v>5</c:v>
                </c:pt>
                <c:pt idx="723">
                  <c:v>4</c:v>
                </c:pt>
                <c:pt idx="724">
                  <c:v>10</c:v>
                </c:pt>
                <c:pt idx="725">
                  <c:v>2</c:v>
                </c:pt>
                <c:pt idx="726">
                  <c:v>13</c:v>
                </c:pt>
                <c:pt idx="727">
                  <c:v>12</c:v>
                </c:pt>
                <c:pt idx="728">
                  <c:v>14</c:v>
                </c:pt>
                <c:pt idx="729">
                  <c:v>10</c:v>
                </c:pt>
                <c:pt idx="730">
                  <c:v>9</c:v>
                </c:pt>
                <c:pt idx="731">
                  <c:v>4</c:v>
                </c:pt>
                <c:pt idx="732">
                  <c:v>7</c:v>
                </c:pt>
                <c:pt idx="733">
                  <c:v>6</c:v>
                </c:pt>
                <c:pt idx="734">
                  <c:v>5</c:v>
                </c:pt>
                <c:pt idx="735">
                  <c:v>3</c:v>
                </c:pt>
                <c:pt idx="736">
                  <c:v>10</c:v>
                </c:pt>
                <c:pt idx="737">
                  <c:v>9</c:v>
                </c:pt>
                <c:pt idx="738">
                  <c:v>1</c:v>
                </c:pt>
                <c:pt idx="739">
                  <c:v>12</c:v>
                </c:pt>
                <c:pt idx="740">
                  <c:v>11</c:v>
                </c:pt>
                <c:pt idx="741">
                  <c:v>8</c:v>
                </c:pt>
                <c:pt idx="742">
                  <c:v>8</c:v>
                </c:pt>
                <c:pt idx="743">
                  <c:v>9</c:v>
                </c:pt>
                <c:pt idx="744">
                  <c:v>3</c:v>
                </c:pt>
                <c:pt idx="745">
                  <c:v>5</c:v>
                </c:pt>
                <c:pt idx="746">
                  <c:v>9</c:v>
                </c:pt>
                <c:pt idx="747">
                  <c:v>3</c:v>
                </c:pt>
                <c:pt idx="748">
                  <c:v>9</c:v>
                </c:pt>
                <c:pt idx="749">
                  <c:v>13</c:v>
                </c:pt>
                <c:pt idx="750">
                  <c:v>12</c:v>
                </c:pt>
                <c:pt idx="751">
                  <c:v>11</c:v>
                </c:pt>
                <c:pt idx="752">
                  <c:v>10</c:v>
                </c:pt>
                <c:pt idx="753">
                  <c:v>9</c:v>
                </c:pt>
                <c:pt idx="754">
                  <c:v>2</c:v>
                </c:pt>
                <c:pt idx="755">
                  <c:v>7</c:v>
                </c:pt>
                <c:pt idx="756">
                  <c:v>8</c:v>
                </c:pt>
                <c:pt idx="757">
                  <c:v>7</c:v>
                </c:pt>
                <c:pt idx="758">
                  <c:v>4</c:v>
                </c:pt>
                <c:pt idx="759">
                  <c:v>47</c:v>
                </c:pt>
                <c:pt idx="760">
                  <c:v>13</c:v>
                </c:pt>
                <c:pt idx="761">
                  <c:v>2</c:v>
                </c:pt>
                <c:pt idx="762">
                  <c:v>12</c:v>
                </c:pt>
                <c:pt idx="763">
                  <c:v>12</c:v>
                </c:pt>
                <c:pt idx="764">
                  <c:v>13</c:v>
                </c:pt>
                <c:pt idx="765">
                  <c:v>12</c:v>
                </c:pt>
                <c:pt idx="766">
                  <c:v>11</c:v>
                </c:pt>
                <c:pt idx="767">
                  <c:v>10</c:v>
                </c:pt>
                <c:pt idx="768">
                  <c:v>5</c:v>
                </c:pt>
                <c:pt idx="769">
                  <c:v>7</c:v>
                </c:pt>
                <c:pt idx="770">
                  <c:v>5</c:v>
                </c:pt>
                <c:pt idx="771">
                  <c:v>4</c:v>
                </c:pt>
                <c:pt idx="772">
                  <c:v>2</c:v>
                </c:pt>
                <c:pt idx="773">
                  <c:v>2</c:v>
                </c:pt>
                <c:pt idx="774">
                  <c:v>11</c:v>
                </c:pt>
                <c:pt idx="775">
                  <c:v>12</c:v>
                </c:pt>
                <c:pt idx="776">
                  <c:v>3</c:v>
                </c:pt>
                <c:pt idx="777">
                  <c:v>2</c:v>
                </c:pt>
                <c:pt idx="778">
                  <c:v>10</c:v>
                </c:pt>
                <c:pt idx="779">
                  <c:v>10</c:v>
                </c:pt>
                <c:pt idx="780">
                  <c:v>5</c:v>
                </c:pt>
                <c:pt idx="781">
                  <c:v>8</c:v>
                </c:pt>
                <c:pt idx="782">
                  <c:v>8</c:v>
                </c:pt>
                <c:pt idx="783">
                  <c:v>6</c:v>
                </c:pt>
                <c:pt idx="784">
                  <c:v>7</c:v>
                </c:pt>
                <c:pt idx="785">
                  <c:v>4</c:v>
                </c:pt>
                <c:pt idx="786">
                  <c:v>3</c:v>
                </c:pt>
                <c:pt idx="787">
                  <c:v>1</c:v>
                </c:pt>
                <c:pt idx="788">
                  <c:v>11</c:v>
                </c:pt>
                <c:pt idx="789">
                  <c:v>10</c:v>
                </c:pt>
                <c:pt idx="790">
                  <c:v>9</c:v>
                </c:pt>
                <c:pt idx="791">
                  <c:v>8</c:v>
                </c:pt>
                <c:pt idx="792">
                  <c:v>7</c:v>
                </c:pt>
                <c:pt idx="793">
                  <c:v>7</c:v>
                </c:pt>
                <c:pt idx="794">
                  <c:v>6</c:v>
                </c:pt>
                <c:pt idx="795">
                  <c:v>5</c:v>
                </c:pt>
                <c:pt idx="796">
                  <c:v>6</c:v>
                </c:pt>
                <c:pt idx="797">
                  <c:v>5</c:v>
                </c:pt>
                <c:pt idx="798">
                  <c:v>9</c:v>
                </c:pt>
                <c:pt idx="799">
                  <c:v>11</c:v>
                </c:pt>
                <c:pt idx="800">
                  <c:v>11</c:v>
                </c:pt>
                <c:pt idx="801">
                  <c:v>10</c:v>
                </c:pt>
                <c:pt idx="802">
                  <c:v>8</c:v>
                </c:pt>
                <c:pt idx="803">
                  <c:v>7</c:v>
                </c:pt>
                <c:pt idx="804">
                  <c:v>6</c:v>
                </c:pt>
                <c:pt idx="805">
                  <c:v>4</c:v>
                </c:pt>
                <c:pt idx="806">
                  <c:v>4</c:v>
                </c:pt>
                <c:pt idx="807">
                  <c:v>41</c:v>
                </c:pt>
                <c:pt idx="808">
                  <c:v>7</c:v>
                </c:pt>
                <c:pt idx="809">
                  <c:v>10</c:v>
                </c:pt>
                <c:pt idx="810">
                  <c:v>2</c:v>
                </c:pt>
                <c:pt idx="811">
                  <c:v>2</c:v>
                </c:pt>
                <c:pt idx="812">
                  <c:v>11</c:v>
                </c:pt>
                <c:pt idx="813">
                  <c:v>9</c:v>
                </c:pt>
                <c:pt idx="814">
                  <c:v>9</c:v>
                </c:pt>
                <c:pt idx="815">
                  <c:v>7</c:v>
                </c:pt>
                <c:pt idx="816">
                  <c:v>7</c:v>
                </c:pt>
                <c:pt idx="817">
                  <c:v>6</c:v>
                </c:pt>
                <c:pt idx="818">
                  <c:v>4</c:v>
                </c:pt>
                <c:pt idx="819">
                  <c:v>4</c:v>
                </c:pt>
                <c:pt idx="820">
                  <c:v>5</c:v>
                </c:pt>
                <c:pt idx="821">
                  <c:v>3</c:v>
                </c:pt>
                <c:pt idx="822">
                  <c:v>7</c:v>
                </c:pt>
                <c:pt idx="823">
                  <c:v>11</c:v>
                </c:pt>
                <c:pt idx="824">
                  <c:v>13</c:v>
                </c:pt>
                <c:pt idx="825">
                  <c:v>11</c:v>
                </c:pt>
                <c:pt idx="826">
                  <c:v>11</c:v>
                </c:pt>
                <c:pt idx="827">
                  <c:v>8</c:v>
                </c:pt>
                <c:pt idx="828">
                  <c:v>9</c:v>
                </c:pt>
                <c:pt idx="829">
                  <c:v>7</c:v>
                </c:pt>
                <c:pt idx="830">
                  <c:v>13</c:v>
                </c:pt>
                <c:pt idx="831">
                  <c:v>6</c:v>
                </c:pt>
                <c:pt idx="832">
                  <c:v>2</c:v>
                </c:pt>
                <c:pt idx="833">
                  <c:v>11</c:v>
                </c:pt>
                <c:pt idx="834">
                  <c:v>11</c:v>
                </c:pt>
                <c:pt idx="835">
                  <c:v>11</c:v>
                </c:pt>
                <c:pt idx="836">
                  <c:v>12</c:v>
                </c:pt>
                <c:pt idx="837">
                  <c:v>11</c:v>
                </c:pt>
                <c:pt idx="838">
                  <c:v>9</c:v>
                </c:pt>
                <c:pt idx="839">
                  <c:v>9</c:v>
                </c:pt>
                <c:pt idx="840">
                  <c:v>9</c:v>
                </c:pt>
                <c:pt idx="841">
                  <c:v>7</c:v>
                </c:pt>
                <c:pt idx="842">
                  <c:v>6</c:v>
                </c:pt>
                <c:pt idx="843">
                  <c:v>6</c:v>
                </c:pt>
                <c:pt idx="844">
                  <c:v>6</c:v>
                </c:pt>
                <c:pt idx="845">
                  <c:v>2</c:v>
                </c:pt>
                <c:pt idx="846">
                  <c:v>1</c:v>
                </c:pt>
                <c:pt idx="847">
                  <c:v>4</c:v>
                </c:pt>
                <c:pt idx="848">
                  <c:v>4</c:v>
                </c:pt>
                <c:pt idx="849">
                  <c:v>3</c:v>
                </c:pt>
                <c:pt idx="850">
                  <c:v>8</c:v>
                </c:pt>
                <c:pt idx="851">
                  <c:v>3</c:v>
                </c:pt>
                <c:pt idx="852">
                  <c:v>11</c:v>
                </c:pt>
                <c:pt idx="853">
                  <c:v>12</c:v>
                </c:pt>
                <c:pt idx="854">
                  <c:v>11</c:v>
                </c:pt>
                <c:pt idx="855">
                  <c:v>43</c:v>
                </c:pt>
                <c:pt idx="856">
                  <c:v>12</c:v>
                </c:pt>
                <c:pt idx="857">
                  <c:v>10</c:v>
                </c:pt>
                <c:pt idx="858">
                  <c:v>8</c:v>
                </c:pt>
                <c:pt idx="859">
                  <c:v>4</c:v>
                </c:pt>
                <c:pt idx="860">
                  <c:v>8</c:v>
                </c:pt>
                <c:pt idx="861">
                  <c:v>7</c:v>
                </c:pt>
                <c:pt idx="862">
                  <c:v>6</c:v>
                </c:pt>
                <c:pt idx="863">
                  <c:v>5</c:v>
                </c:pt>
                <c:pt idx="864">
                  <c:v>3</c:v>
                </c:pt>
                <c:pt idx="865">
                  <c:v>11</c:v>
                </c:pt>
                <c:pt idx="866">
                  <c:v>8</c:v>
                </c:pt>
                <c:pt idx="867">
                  <c:v>10</c:v>
                </c:pt>
                <c:pt idx="868">
                  <c:v>10</c:v>
                </c:pt>
                <c:pt idx="869">
                  <c:v>10</c:v>
                </c:pt>
                <c:pt idx="870">
                  <c:v>4</c:v>
                </c:pt>
                <c:pt idx="871">
                  <c:v>8</c:v>
                </c:pt>
                <c:pt idx="872">
                  <c:v>8</c:v>
                </c:pt>
                <c:pt idx="873">
                  <c:v>7</c:v>
                </c:pt>
                <c:pt idx="874">
                  <c:v>0</c:v>
                </c:pt>
                <c:pt idx="875">
                  <c:v>3</c:v>
                </c:pt>
                <c:pt idx="876">
                  <c:v>2</c:v>
                </c:pt>
                <c:pt idx="877">
                  <c:v>13</c:v>
                </c:pt>
                <c:pt idx="878">
                  <c:v>5</c:v>
                </c:pt>
                <c:pt idx="879">
                  <c:v>13</c:v>
                </c:pt>
                <c:pt idx="880">
                  <c:v>4</c:v>
                </c:pt>
                <c:pt idx="881">
                  <c:v>12</c:v>
                </c:pt>
                <c:pt idx="882">
                  <c:v>1</c:v>
                </c:pt>
                <c:pt idx="883">
                  <c:v>1</c:v>
                </c:pt>
                <c:pt idx="884">
                  <c:v>12</c:v>
                </c:pt>
                <c:pt idx="885">
                  <c:v>13</c:v>
                </c:pt>
                <c:pt idx="886">
                  <c:v>10</c:v>
                </c:pt>
                <c:pt idx="887">
                  <c:v>8</c:v>
                </c:pt>
                <c:pt idx="888">
                  <c:v>11</c:v>
                </c:pt>
                <c:pt idx="889">
                  <c:v>10</c:v>
                </c:pt>
                <c:pt idx="890">
                  <c:v>10</c:v>
                </c:pt>
                <c:pt idx="891">
                  <c:v>10</c:v>
                </c:pt>
                <c:pt idx="892">
                  <c:v>8</c:v>
                </c:pt>
                <c:pt idx="893">
                  <c:v>2</c:v>
                </c:pt>
                <c:pt idx="894">
                  <c:v>3</c:v>
                </c:pt>
                <c:pt idx="895">
                  <c:v>7</c:v>
                </c:pt>
                <c:pt idx="896">
                  <c:v>12</c:v>
                </c:pt>
                <c:pt idx="897">
                  <c:v>4</c:v>
                </c:pt>
                <c:pt idx="898">
                  <c:v>2</c:v>
                </c:pt>
                <c:pt idx="899">
                  <c:v>11</c:v>
                </c:pt>
                <c:pt idx="900">
                  <c:v>9</c:v>
                </c:pt>
                <c:pt idx="901">
                  <c:v>9</c:v>
                </c:pt>
                <c:pt idx="902">
                  <c:v>8</c:v>
                </c:pt>
                <c:pt idx="903">
                  <c:v>27</c:v>
                </c:pt>
                <c:pt idx="904">
                  <c:v>8</c:v>
                </c:pt>
                <c:pt idx="905">
                  <c:v>5</c:v>
                </c:pt>
                <c:pt idx="906">
                  <c:v>13</c:v>
                </c:pt>
                <c:pt idx="907">
                  <c:v>4</c:v>
                </c:pt>
                <c:pt idx="908">
                  <c:v>5</c:v>
                </c:pt>
                <c:pt idx="909">
                  <c:v>9</c:v>
                </c:pt>
                <c:pt idx="910">
                  <c:v>12</c:v>
                </c:pt>
                <c:pt idx="911">
                  <c:v>11</c:v>
                </c:pt>
                <c:pt idx="912">
                  <c:v>3</c:v>
                </c:pt>
                <c:pt idx="913">
                  <c:v>10</c:v>
                </c:pt>
                <c:pt idx="914">
                  <c:v>11</c:v>
                </c:pt>
                <c:pt idx="915">
                  <c:v>10</c:v>
                </c:pt>
                <c:pt idx="916">
                  <c:v>10</c:v>
                </c:pt>
                <c:pt idx="917">
                  <c:v>6</c:v>
                </c:pt>
                <c:pt idx="918">
                  <c:v>7</c:v>
                </c:pt>
                <c:pt idx="919">
                  <c:v>6</c:v>
                </c:pt>
                <c:pt idx="920">
                  <c:v>4</c:v>
                </c:pt>
                <c:pt idx="921">
                  <c:v>6</c:v>
                </c:pt>
                <c:pt idx="922">
                  <c:v>3</c:v>
                </c:pt>
                <c:pt idx="923">
                  <c:v>9</c:v>
                </c:pt>
                <c:pt idx="924">
                  <c:v>2</c:v>
                </c:pt>
                <c:pt idx="925">
                  <c:v>10</c:v>
                </c:pt>
                <c:pt idx="926">
                  <c:v>9</c:v>
                </c:pt>
                <c:pt idx="927">
                  <c:v>10</c:v>
                </c:pt>
                <c:pt idx="928">
                  <c:v>8</c:v>
                </c:pt>
                <c:pt idx="929">
                  <c:v>9</c:v>
                </c:pt>
                <c:pt idx="930">
                  <c:v>10</c:v>
                </c:pt>
                <c:pt idx="931">
                  <c:v>6</c:v>
                </c:pt>
                <c:pt idx="932">
                  <c:v>4</c:v>
                </c:pt>
                <c:pt idx="933">
                  <c:v>7</c:v>
                </c:pt>
                <c:pt idx="934">
                  <c:v>4</c:v>
                </c:pt>
                <c:pt idx="935">
                  <c:v>3</c:v>
                </c:pt>
                <c:pt idx="936">
                  <c:v>4</c:v>
                </c:pt>
                <c:pt idx="937">
                  <c:v>11</c:v>
                </c:pt>
                <c:pt idx="938">
                  <c:v>13</c:v>
                </c:pt>
                <c:pt idx="939">
                  <c:v>5</c:v>
                </c:pt>
                <c:pt idx="940">
                  <c:v>11</c:v>
                </c:pt>
                <c:pt idx="941">
                  <c:v>6</c:v>
                </c:pt>
                <c:pt idx="942">
                  <c:v>8</c:v>
                </c:pt>
                <c:pt idx="943">
                  <c:v>7</c:v>
                </c:pt>
                <c:pt idx="944">
                  <c:v>4</c:v>
                </c:pt>
                <c:pt idx="945">
                  <c:v>6</c:v>
                </c:pt>
                <c:pt idx="946">
                  <c:v>5</c:v>
                </c:pt>
                <c:pt idx="947">
                  <c:v>4</c:v>
                </c:pt>
                <c:pt idx="948">
                  <c:v>3</c:v>
                </c:pt>
                <c:pt idx="949">
                  <c:v>5</c:v>
                </c:pt>
                <c:pt idx="950">
                  <c:v>11</c:v>
                </c:pt>
                <c:pt idx="951">
                  <c:v>46</c:v>
                </c:pt>
                <c:pt idx="952">
                  <c:v>14</c:v>
                </c:pt>
                <c:pt idx="953">
                  <c:v>4</c:v>
                </c:pt>
                <c:pt idx="954">
                  <c:v>6</c:v>
                </c:pt>
                <c:pt idx="955">
                  <c:v>5</c:v>
                </c:pt>
                <c:pt idx="956">
                  <c:v>4</c:v>
                </c:pt>
                <c:pt idx="957">
                  <c:v>3</c:v>
                </c:pt>
                <c:pt idx="958">
                  <c:v>1</c:v>
                </c:pt>
                <c:pt idx="959">
                  <c:v>2</c:v>
                </c:pt>
                <c:pt idx="960">
                  <c:v>13</c:v>
                </c:pt>
                <c:pt idx="961">
                  <c:v>14</c:v>
                </c:pt>
                <c:pt idx="962">
                  <c:v>12</c:v>
                </c:pt>
                <c:pt idx="963">
                  <c:v>13</c:v>
                </c:pt>
                <c:pt idx="964">
                  <c:v>9</c:v>
                </c:pt>
                <c:pt idx="965">
                  <c:v>10</c:v>
                </c:pt>
                <c:pt idx="966">
                  <c:v>12</c:v>
                </c:pt>
                <c:pt idx="967">
                  <c:v>9</c:v>
                </c:pt>
                <c:pt idx="968">
                  <c:v>6</c:v>
                </c:pt>
                <c:pt idx="969">
                  <c:v>5</c:v>
                </c:pt>
                <c:pt idx="970">
                  <c:v>2</c:v>
                </c:pt>
                <c:pt idx="971">
                  <c:v>2</c:v>
                </c:pt>
                <c:pt idx="972">
                  <c:v>13</c:v>
                </c:pt>
                <c:pt idx="973">
                  <c:v>7</c:v>
                </c:pt>
                <c:pt idx="974">
                  <c:v>8</c:v>
                </c:pt>
                <c:pt idx="975">
                  <c:v>10</c:v>
                </c:pt>
                <c:pt idx="976">
                  <c:v>10</c:v>
                </c:pt>
                <c:pt idx="977">
                  <c:v>9</c:v>
                </c:pt>
                <c:pt idx="978">
                  <c:v>6</c:v>
                </c:pt>
                <c:pt idx="979">
                  <c:v>10</c:v>
                </c:pt>
                <c:pt idx="980">
                  <c:v>5</c:v>
                </c:pt>
                <c:pt idx="981">
                  <c:v>11</c:v>
                </c:pt>
                <c:pt idx="982">
                  <c:v>5</c:v>
                </c:pt>
                <c:pt idx="983">
                  <c:v>4</c:v>
                </c:pt>
                <c:pt idx="984">
                  <c:v>3</c:v>
                </c:pt>
                <c:pt idx="985">
                  <c:v>11</c:v>
                </c:pt>
                <c:pt idx="986">
                  <c:v>11</c:v>
                </c:pt>
                <c:pt idx="987">
                  <c:v>8</c:v>
                </c:pt>
                <c:pt idx="988">
                  <c:v>9</c:v>
                </c:pt>
                <c:pt idx="98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77-5444-8FE8-29A5F5511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5277440"/>
        <c:axId val="245279360"/>
      </c:lineChart>
      <c:catAx>
        <c:axId val="2452774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79360"/>
        <c:crosses val="autoZero"/>
        <c:auto val="1"/>
        <c:lblAlgn val="ctr"/>
        <c:lblOffset val="100"/>
        <c:tickLblSkip val="100"/>
        <c:noMultiLvlLbl val="0"/>
      </c:catAx>
      <c:valAx>
        <c:axId val="24527936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/>
                  <a:t>Network 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7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'2.4G_AC1300_Network_Intra1'!$T$1:$T$9</c:f>
              <c:strCache>
                <c:ptCount val="9"/>
                <c:pt idx="8">
                  <c:v>2.4G_AC1300_Intra1_Frame size</c:v>
                </c:pt>
              </c:strCache>
            </c:strRef>
          </c:tx>
          <c:spPr>
            <a:ln w="12700" cap="rnd">
              <a:solidFill>
                <a:srgbClr val="0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'2.4G_AC1300_Network_Intra1'!$T$10:$T$1000</c:f>
              <c:numCache>
                <c:formatCode>General</c:formatCode>
                <c:ptCount val="991"/>
                <c:pt idx="0">
                  <c:v>1.4794921875</c:v>
                </c:pt>
                <c:pt idx="1">
                  <c:v>1.40234375</c:v>
                </c:pt>
                <c:pt idx="2">
                  <c:v>1.50390625</c:v>
                </c:pt>
                <c:pt idx="3">
                  <c:v>2.0859375</c:v>
                </c:pt>
                <c:pt idx="4">
                  <c:v>1.0791015625</c:v>
                </c:pt>
                <c:pt idx="5">
                  <c:v>1.62890625</c:v>
                </c:pt>
                <c:pt idx="6">
                  <c:v>1.619140625</c:v>
                </c:pt>
                <c:pt idx="7">
                  <c:v>1.6123046875</c:v>
                </c:pt>
                <c:pt idx="8">
                  <c:v>2.78515625</c:v>
                </c:pt>
                <c:pt idx="9">
                  <c:v>1.6396484375</c:v>
                </c:pt>
                <c:pt idx="10">
                  <c:v>2.390625</c:v>
                </c:pt>
                <c:pt idx="11">
                  <c:v>1.43359375</c:v>
                </c:pt>
                <c:pt idx="12">
                  <c:v>1.25390625</c:v>
                </c:pt>
                <c:pt idx="13">
                  <c:v>0.9208984375</c:v>
                </c:pt>
                <c:pt idx="14">
                  <c:v>2.5107421875</c:v>
                </c:pt>
                <c:pt idx="15">
                  <c:v>1.07421875</c:v>
                </c:pt>
                <c:pt idx="16">
                  <c:v>1.6318359375</c:v>
                </c:pt>
                <c:pt idx="17">
                  <c:v>3.0380859375</c:v>
                </c:pt>
                <c:pt idx="18">
                  <c:v>1.6650390625</c:v>
                </c:pt>
                <c:pt idx="19">
                  <c:v>1.90625</c:v>
                </c:pt>
                <c:pt idx="20">
                  <c:v>1.232421875</c:v>
                </c:pt>
                <c:pt idx="21">
                  <c:v>2.650390625</c:v>
                </c:pt>
                <c:pt idx="22">
                  <c:v>1.578125</c:v>
                </c:pt>
                <c:pt idx="23">
                  <c:v>1.08984375</c:v>
                </c:pt>
                <c:pt idx="24">
                  <c:v>1.6953125</c:v>
                </c:pt>
                <c:pt idx="25">
                  <c:v>2.3271484375</c:v>
                </c:pt>
                <c:pt idx="26">
                  <c:v>2.212890625</c:v>
                </c:pt>
                <c:pt idx="27">
                  <c:v>4.2177734375</c:v>
                </c:pt>
                <c:pt idx="28">
                  <c:v>1.5390625</c:v>
                </c:pt>
                <c:pt idx="29">
                  <c:v>1.921875</c:v>
                </c:pt>
                <c:pt idx="30">
                  <c:v>0.923828125</c:v>
                </c:pt>
                <c:pt idx="31">
                  <c:v>1.439453125</c:v>
                </c:pt>
                <c:pt idx="32">
                  <c:v>1.919921875</c:v>
                </c:pt>
                <c:pt idx="33">
                  <c:v>1.7080078125</c:v>
                </c:pt>
                <c:pt idx="34">
                  <c:v>1.0439453125</c:v>
                </c:pt>
                <c:pt idx="35">
                  <c:v>1.8037109375</c:v>
                </c:pt>
                <c:pt idx="36">
                  <c:v>1.48046875</c:v>
                </c:pt>
                <c:pt idx="37">
                  <c:v>1.4921875</c:v>
                </c:pt>
                <c:pt idx="38">
                  <c:v>1.1279296875</c:v>
                </c:pt>
                <c:pt idx="39">
                  <c:v>2.173828125</c:v>
                </c:pt>
                <c:pt idx="40">
                  <c:v>6.25390625</c:v>
                </c:pt>
                <c:pt idx="41">
                  <c:v>8.6982421875</c:v>
                </c:pt>
                <c:pt idx="42">
                  <c:v>10.0283203125</c:v>
                </c:pt>
                <c:pt idx="43">
                  <c:v>7.33203125</c:v>
                </c:pt>
                <c:pt idx="44">
                  <c:v>8.05859375</c:v>
                </c:pt>
                <c:pt idx="45">
                  <c:v>6.1884765625</c:v>
                </c:pt>
                <c:pt idx="46">
                  <c:v>7.4912109375</c:v>
                </c:pt>
                <c:pt idx="47">
                  <c:v>4.8837890625</c:v>
                </c:pt>
                <c:pt idx="48">
                  <c:v>5.8017578125</c:v>
                </c:pt>
                <c:pt idx="49">
                  <c:v>5.2470703125</c:v>
                </c:pt>
                <c:pt idx="50">
                  <c:v>7.1923828125</c:v>
                </c:pt>
                <c:pt idx="51">
                  <c:v>6.458984375</c:v>
                </c:pt>
                <c:pt idx="52">
                  <c:v>7.541015625</c:v>
                </c:pt>
                <c:pt idx="53">
                  <c:v>5.5625</c:v>
                </c:pt>
                <c:pt idx="54">
                  <c:v>6.6357421875</c:v>
                </c:pt>
                <c:pt idx="55">
                  <c:v>5.8779296875</c:v>
                </c:pt>
                <c:pt idx="56">
                  <c:v>6.921875</c:v>
                </c:pt>
                <c:pt idx="57">
                  <c:v>6.0322265625</c:v>
                </c:pt>
                <c:pt idx="58">
                  <c:v>7.0390625</c:v>
                </c:pt>
                <c:pt idx="59">
                  <c:v>6.65625</c:v>
                </c:pt>
                <c:pt idx="60">
                  <c:v>7.9306640625</c:v>
                </c:pt>
                <c:pt idx="61">
                  <c:v>5.9345703125</c:v>
                </c:pt>
                <c:pt idx="62">
                  <c:v>7.6875</c:v>
                </c:pt>
                <c:pt idx="63">
                  <c:v>6.3740234375</c:v>
                </c:pt>
                <c:pt idx="64">
                  <c:v>8.7529296875</c:v>
                </c:pt>
                <c:pt idx="65">
                  <c:v>7.9150390625</c:v>
                </c:pt>
                <c:pt idx="66">
                  <c:v>5.6044921875</c:v>
                </c:pt>
                <c:pt idx="67">
                  <c:v>5.6005859375</c:v>
                </c:pt>
                <c:pt idx="68">
                  <c:v>6.3291015625</c:v>
                </c:pt>
                <c:pt idx="69">
                  <c:v>6.462890625</c:v>
                </c:pt>
                <c:pt idx="70">
                  <c:v>6.7666015625</c:v>
                </c:pt>
                <c:pt idx="71">
                  <c:v>7.73828125</c:v>
                </c:pt>
                <c:pt idx="72">
                  <c:v>7.9580078125</c:v>
                </c:pt>
                <c:pt idx="73">
                  <c:v>7.279296875</c:v>
                </c:pt>
                <c:pt idx="74">
                  <c:v>6.396484375</c:v>
                </c:pt>
                <c:pt idx="75">
                  <c:v>7.3369140625</c:v>
                </c:pt>
                <c:pt idx="76">
                  <c:v>5.4365234375</c:v>
                </c:pt>
                <c:pt idx="77">
                  <c:v>8.3701171875</c:v>
                </c:pt>
                <c:pt idx="78">
                  <c:v>5.5810546875</c:v>
                </c:pt>
                <c:pt idx="79">
                  <c:v>8.3916015625</c:v>
                </c:pt>
                <c:pt idx="80">
                  <c:v>6.451171875</c:v>
                </c:pt>
                <c:pt idx="81">
                  <c:v>7.0107421875</c:v>
                </c:pt>
                <c:pt idx="82">
                  <c:v>5.677734375</c:v>
                </c:pt>
                <c:pt idx="83">
                  <c:v>9.009765625</c:v>
                </c:pt>
                <c:pt idx="84">
                  <c:v>5.67578125</c:v>
                </c:pt>
                <c:pt idx="85">
                  <c:v>4.39453125</c:v>
                </c:pt>
                <c:pt idx="86">
                  <c:v>2.8271484375</c:v>
                </c:pt>
                <c:pt idx="87">
                  <c:v>2.7109375</c:v>
                </c:pt>
                <c:pt idx="88">
                  <c:v>5.255859375</c:v>
                </c:pt>
                <c:pt idx="89">
                  <c:v>7.3779296875</c:v>
                </c:pt>
                <c:pt idx="90">
                  <c:v>10.1826171875</c:v>
                </c:pt>
                <c:pt idx="91">
                  <c:v>6.8486328125</c:v>
                </c:pt>
                <c:pt idx="92">
                  <c:v>7.53125</c:v>
                </c:pt>
                <c:pt idx="93">
                  <c:v>7.7998046875</c:v>
                </c:pt>
                <c:pt idx="94">
                  <c:v>6.486328125</c:v>
                </c:pt>
                <c:pt idx="95">
                  <c:v>4.798828125</c:v>
                </c:pt>
                <c:pt idx="96">
                  <c:v>5.6220703125</c:v>
                </c:pt>
                <c:pt idx="97">
                  <c:v>5.912109375</c:v>
                </c:pt>
                <c:pt idx="98">
                  <c:v>7.037109375</c:v>
                </c:pt>
                <c:pt idx="99">
                  <c:v>7.3525390625</c:v>
                </c:pt>
                <c:pt idx="100">
                  <c:v>7.23828125</c:v>
                </c:pt>
                <c:pt idx="101">
                  <c:v>6.095703125</c:v>
                </c:pt>
                <c:pt idx="102">
                  <c:v>9.947265625</c:v>
                </c:pt>
                <c:pt idx="103">
                  <c:v>6.77734375</c:v>
                </c:pt>
                <c:pt idx="104">
                  <c:v>7.576171875</c:v>
                </c:pt>
                <c:pt idx="105">
                  <c:v>5.7216796875</c:v>
                </c:pt>
                <c:pt idx="106">
                  <c:v>8.44140625</c:v>
                </c:pt>
                <c:pt idx="107">
                  <c:v>8.896484375</c:v>
                </c:pt>
                <c:pt idx="108">
                  <c:v>7.4716796875</c:v>
                </c:pt>
                <c:pt idx="109">
                  <c:v>7.2216796875</c:v>
                </c:pt>
                <c:pt idx="110">
                  <c:v>8.009765625</c:v>
                </c:pt>
                <c:pt idx="111">
                  <c:v>6.4619140625</c:v>
                </c:pt>
                <c:pt idx="112">
                  <c:v>6.8291015625</c:v>
                </c:pt>
                <c:pt idx="113">
                  <c:v>7.568359375</c:v>
                </c:pt>
                <c:pt idx="114">
                  <c:v>5.7783203125</c:v>
                </c:pt>
                <c:pt idx="115">
                  <c:v>5.90234375</c:v>
                </c:pt>
                <c:pt idx="116">
                  <c:v>4.302734375</c:v>
                </c:pt>
                <c:pt idx="117">
                  <c:v>8.0244140625</c:v>
                </c:pt>
                <c:pt idx="118">
                  <c:v>6.4326171875</c:v>
                </c:pt>
                <c:pt idx="119">
                  <c:v>7.888671875</c:v>
                </c:pt>
                <c:pt idx="120">
                  <c:v>5.28125</c:v>
                </c:pt>
                <c:pt idx="121">
                  <c:v>8.6708984375</c:v>
                </c:pt>
                <c:pt idx="122">
                  <c:v>4.7822265625</c:v>
                </c:pt>
                <c:pt idx="123">
                  <c:v>6.384765625</c:v>
                </c:pt>
                <c:pt idx="124">
                  <c:v>6.734375</c:v>
                </c:pt>
                <c:pt idx="125">
                  <c:v>9.3154296875</c:v>
                </c:pt>
                <c:pt idx="126">
                  <c:v>6.3583984375</c:v>
                </c:pt>
                <c:pt idx="127">
                  <c:v>8.2236328125</c:v>
                </c:pt>
                <c:pt idx="128">
                  <c:v>7.82421875</c:v>
                </c:pt>
                <c:pt idx="129">
                  <c:v>7.5390625</c:v>
                </c:pt>
                <c:pt idx="130">
                  <c:v>7.0458984375</c:v>
                </c:pt>
                <c:pt idx="131">
                  <c:v>7.2734375</c:v>
                </c:pt>
                <c:pt idx="132">
                  <c:v>5.6630859375</c:v>
                </c:pt>
                <c:pt idx="133">
                  <c:v>5.142578125</c:v>
                </c:pt>
                <c:pt idx="134">
                  <c:v>1.4638671875</c:v>
                </c:pt>
                <c:pt idx="135">
                  <c:v>3.4970703125</c:v>
                </c:pt>
                <c:pt idx="136">
                  <c:v>5.4599609375</c:v>
                </c:pt>
                <c:pt idx="137">
                  <c:v>8.2548828125</c:v>
                </c:pt>
                <c:pt idx="138">
                  <c:v>11.0302734375</c:v>
                </c:pt>
                <c:pt idx="139">
                  <c:v>9.2626953125</c:v>
                </c:pt>
                <c:pt idx="140">
                  <c:v>8.064453125</c:v>
                </c:pt>
                <c:pt idx="141">
                  <c:v>6.0166015625</c:v>
                </c:pt>
                <c:pt idx="142">
                  <c:v>6.357421875</c:v>
                </c:pt>
                <c:pt idx="143">
                  <c:v>5.0546875</c:v>
                </c:pt>
                <c:pt idx="144">
                  <c:v>9.5830078125</c:v>
                </c:pt>
                <c:pt idx="145">
                  <c:v>5.587890625</c:v>
                </c:pt>
                <c:pt idx="146">
                  <c:v>7.744140625</c:v>
                </c:pt>
                <c:pt idx="147">
                  <c:v>6.2841796875</c:v>
                </c:pt>
                <c:pt idx="148">
                  <c:v>7.2158203125</c:v>
                </c:pt>
                <c:pt idx="149">
                  <c:v>5.08203125</c:v>
                </c:pt>
                <c:pt idx="150">
                  <c:v>8.287109375</c:v>
                </c:pt>
                <c:pt idx="151">
                  <c:v>5.189453125</c:v>
                </c:pt>
                <c:pt idx="152">
                  <c:v>12.0517578125</c:v>
                </c:pt>
                <c:pt idx="153">
                  <c:v>5.5810546875</c:v>
                </c:pt>
                <c:pt idx="154">
                  <c:v>7.845703125</c:v>
                </c:pt>
                <c:pt idx="155">
                  <c:v>7.2685546875</c:v>
                </c:pt>
                <c:pt idx="156">
                  <c:v>7.32421875</c:v>
                </c:pt>
                <c:pt idx="157">
                  <c:v>6.1904296875</c:v>
                </c:pt>
                <c:pt idx="158">
                  <c:v>7.2568359375</c:v>
                </c:pt>
                <c:pt idx="159">
                  <c:v>8.7783203125</c:v>
                </c:pt>
                <c:pt idx="160">
                  <c:v>6.9140625</c:v>
                </c:pt>
                <c:pt idx="161">
                  <c:v>8.505859375</c:v>
                </c:pt>
                <c:pt idx="162">
                  <c:v>5.9560546875</c:v>
                </c:pt>
                <c:pt idx="163">
                  <c:v>8.4326171875</c:v>
                </c:pt>
                <c:pt idx="164">
                  <c:v>4.9794921875</c:v>
                </c:pt>
                <c:pt idx="165">
                  <c:v>6.259765625</c:v>
                </c:pt>
                <c:pt idx="166">
                  <c:v>5.5234375</c:v>
                </c:pt>
                <c:pt idx="167">
                  <c:v>7.267578125</c:v>
                </c:pt>
                <c:pt idx="168">
                  <c:v>5.4150390625</c:v>
                </c:pt>
                <c:pt idx="169">
                  <c:v>8.83984375</c:v>
                </c:pt>
                <c:pt idx="170">
                  <c:v>8.59375</c:v>
                </c:pt>
                <c:pt idx="171">
                  <c:v>5.9853515625</c:v>
                </c:pt>
                <c:pt idx="172">
                  <c:v>5.2646484375</c:v>
                </c:pt>
                <c:pt idx="173">
                  <c:v>6.583984375</c:v>
                </c:pt>
                <c:pt idx="174">
                  <c:v>6.140625</c:v>
                </c:pt>
                <c:pt idx="175">
                  <c:v>7.9169921875</c:v>
                </c:pt>
                <c:pt idx="176">
                  <c:v>5.943359375</c:v>
                </c:pt>
                <c:pt idx="177">
                  <c:v>7.2587890625</c:v>
                </c:pt>
                <c:pt idx="178">
                  <c:v>5.720703125</c:v>
                </c:pt>
                <c:pt idx="179">
                  <c:v>10.908203125</c:v>
                </c:pt>
                <c:pt idx="180">
                  <c:v>5.7578125</c:v>
                </c:pt>
                <c:pt idx="181">
                  <c:v>5.2236328125</c:v>
                </c:pt>
                <c:pt idx="182">
                  <c:v>2.3564453125</c:v>
                </c:pt>
                <c:pt idx="183">
                  <c:v>1.3642578125</c:v>
                </c:pt>
                <c:pt idx="184">
                  <c:v>5.9951171875</c:v>
                </c:pt>
                <c:pt idx="185">
                  <c:v>7.119140625</c:v>
                </c:pt>
                <c:pt idx="186">
                  <c:v>11.6474609375</c:v>
                </c:pt>
                <c:pt idx="187">
                  <c:v>7.8212890625</c:v>
                </c:pt>
                <c:pt idx="188">
                  <c:v>11.3154296875</c:v>
                </c:pt>
                <c:pt idx="189">
                  <c:v>5.3466796875</c:v>
                </c:pt>
                <c:pt idx="190">
                  <c:v>12.6064453125</c:v>
                </c:pt>
                <c:pt idx="191">
                  <c:v>5.6669921875</c:v>
                </c:pt>
                <c:pt idx="192">
                  <c:v>6.2724609375</c:v>
                </c:pt>
                <c:pt idx="193">
                  <c:v>12.873046875</c:v>
                </c:pt>
                <c:pt idx="194">
                  <c:v>10.54296875</c:v>
                </c:pt>
                <c:pt idx="195">
                  <c:v>10.8837890625</c:v>
                </c:pt>
                <c:pt idx="196">
                  <c:v>10.873046875</c:v>
                </c:pt>
                <c:pt idx="197">
                  <c:v>5.87109375</c:v>
                </c:pt>
                <c:pt idx="198">
                  <c:v>5.7783203125</c:v>
                </c:pt>
                <c:pt idx="199">
                  <c:v>6.951171875</c:v>
                </c:pt>
                <c:pt idx="200">
                  <c:v>13.05859375</c:v>
                </c:pt>
                <c:pt idx="201">
                  <c:v>8.9091796875</c:v>
                </c:pt>
                <c:pt idx="202">
                  <c:v>9.82421875</c:v>
                </c:pt>
                <c:pt idx="203">
                  <c:v>6.1787109375</c:v>
                </c:pt>
                <c:pt idx="204">
                  <c:v>8.3740234375</c:v>
                </c:pt>
                <c:pt idx="205">
                  <c:v>16.77734375</c:v>
                </c:pt>
                <c:pt idx="206">
                  <c:v>9.396484375</c:v>
                </c:pt>
                <c:pt idx="207">
                  <c:v>7.5068359375</c:v>
                </c:pt>
                <c:pt idx="208">
                  <c:v>7.6171875</c:v>
                </c:pt>
                <c:pt idx="209">
                  <c:v>9.6298828125</c:v>
                </c:pt>
                <c:pt idx="210">
                  <c:v>4.9873046875</c:v>
                </c:pt>
                <c:pt idx="211">
                  <c:v>5.9091796875</c:v>
                </c:pt>
                <c:pt idx="212">
                  <c:v>5.12890625</c:v>
                </c:pt>
                <c:pt idx="213">
                  <c:v>7.072265625</c:v>
                </c:pt>
                <c:pt idx="214">
                  <c:v>6.0244140625</c:v>
                </c:pt>
                <c:pt idx="215">
                  <c:v>7.9169921875</c:v>
                </c:pt>
                <c:pt idx="216">
                  <c:v>10.1845703125</c:v>
                </c:pt>
                <c:pt idx="217">
                  <c:v>13.49609375</c:v>
                </c:pt>
                <c:pt idx="218">
                  <c:v>4.8017578125</c:v>
                </c:pt>
                <c:pt idx="219">
                  <c:v>6.69140625</c:v>
                </c:pt>
                <c:pt idx="220">
                  <c:v>9.8984375</c:v>
                </c:pt>
                <c:pt idx="221">
                  <c:v>7.63671875</c:v>
                </c:pt>
                <c:pt idx="222">
                  <c:v>7.66796875</c:v>
                </c:pt>
                <c:pt idx="223">
                  <c:v>11.787109375</c:v>
                </c:pt>
                <c:pt idx="224">
                  <c:v>7.138671875</c:v>
                </c:pt>
                <c:pt idx="225">
                  <c:v>6.916015625</c:v>
                </c:pt>
                <c:pt idx="226">
                  <c:v>7.423828125</c:v>
                </c:pt>
                <c:pt idx="227">
                  <c:v>11.7529296875</c:v>
                </c:pt>
                <c:pt idx="228">
                  <c:v>10.830078125</c:v>
                </c:pt>
                <c:pt idx="229">
                  <c:v>4.7939453125</c:v>
                </c:pt>
                <c:pt idx="230">
                  <c:v>2.1640625</c:v>
                </c:pt>
                <c:pt idx="231">
                  <c:v>2.2001953125</c:v>
                </c:pt>
                <c:pt idx="232">
                  <c:v>6.26953125</c:v>
                </c:pt>
                <c:pt idx="233">
                  <c:v>7.82421875</c:v>
                </c:pt>
                <c:pt idx="234">
                  <c:v>9.599609375</c:v>
                </c:pt>
                <c:pt idx="235">
                  <c:v>7.7353515625</c:v>
                </c:pt>
                <c:pt idx="236">
                  <c:v>10.6123046875</c:v>
                </c:pt>
                <c:pt idx="237">
                  <c:v>6.4619140625</c:v>
                </c:pt>
                <c:pt idx="238">
                  <c:v>6.333984375</c:v>
                </c:pt>
                <c:pt idx="239">
                  <c:v>3.8544921875</c:v>
                </c:pt>
                <c:pt idx="240">
                  <c:v>6.6484375</c:v>
                </c:pt>
                <c:pt idx="241">
                  <c:v>8.294921875</c:v>
                </c:pt>
                <c:pt idx="242">
                  <c:v>8.451171875</c:v>
                </c:pt>
                <c:pt idx="243">
                  <c:v>6.3623046875</c:v>
                </c:pt>
                <c:pt idx="244">
                  <c:v>21.2373046875</c:v>
                </c:pt>
                <c:pt idx="245">
                  <c:v>5.4931640625</c:v>
                </c:pt>
                <c:pt idx="246">
                  <c:v>6.9521484375</c:v>
                </c:pt>
                <c:pt idx="247">
                  <c:v>9.1767578125</c:v>
                </c:pt>
                <c:pt idx="248">
                  <c:v>8.689453125</c:v>
                </c:pt>
                <c:pt idx="249">
                  <c:v>11.70703125</c:v>
                </c:pt>
                <c:pt idx="250">
                  <c:v>7.888671875</c:v>
                </c:pt>
                <c:pt idx="251">
                  <c:v>7.4443359375</c:v>
                </c:pt>
                <c:pt idx="252">
                  <c:v>8.1865234375</c:v>
                </c:pt>
                <c:pt idx="253">
                  <c:v>6.7373046875</c:v>
                </c:pt>
                <c:pt idx="254">
                  <c:v>6.8408203125</c:v>
                </c:pt>
                <c:pt idx="255">
                  <c:v>6.2841796875</c:v>
                </c:pt>
                <c:pt idx="256">
                  <c:v>16.578125</c:v>
                </c:pt>
                <c:pt idx="257">
                  <c:v>11.4736328125</c:v>
                </c:pt>
                <c:pt idx="258">
                  <c:v>5.388671875</c:v>
                </c:pt>
                <c:pt idx="259">
                  <c:v>6.326171875</c:v>
                </c:pt>
                <c:pt idx="260">
                  <c:v>5.6220703125</c:v>
                </c:pt>
                <c:pt idx="261">
                  <c:v>6.0576171875</c:v>
                </c:pt>
                <c:pt idx="262">
                  <c:v>5.8291015625</c:v>
                </c:pt>
                <c:pt idx="263">
                  <c:v>7.4501953125</c:v>
                </c:pt>
                <c:pt idx="264">
                  <c:v>6.482421875</c:v>
                </c:pt>
                <c:pt idx="265">
                  <c:v>11.1962890625</c:v>
                </c:pt>
                <c:pt idx="266">
                  <c:v>4.7568359375</c:v>
                </c:pt>
                <c:pt idx="267">
                  <c:v>8.06640625</c:v>
                </c:pt>
                <c:pt idx="268">
                  <c:v>5.33984375</c:v>
                </c:pt>
                <c:pt idx="269">
                  <c:v>6.9658203125</c:v>
                </c:pt>
                <c:pt idx="270">
                  <c:v>6.50390625</c:v>
                </c:pt>
                <c:pt idx="271">
                  <c:v>9.58984375</c:v>
                </c:pt>
                <c:pt idx="272">
                  <c:v>5.8154296875</c:v>
                </c:pt>
                <c:pt idx="273">
                  <c:v>9.9970703125</c:v>
                </c:pt>
                <c:pt idx="274">
                  <c:v>5.6142578125</c:v>
                </c:pt>
                <c:pt idx="275">
                  <c:v>7.9384765625</c:v>
                </c:pt>
                <c:pt idx="276">
                  <c:v>6.2744140625</c:v>
                </c:pt>
                <c:pt idx="277">
                  <c:v>5.060546875</c:v>
                </c:pt>
                <c:pt idx="278">
                  <c:v>2.9697265625</c:v>
                </c:pt>
                <c:pt idx="279">
                  <c:v>2.6494140625</c:v>
                </c:pt>
                <c:pt idx="280">
                  <c:v>6.8359375</c:v>
                </c:pt>
                <c:pt idx="281">
                  <c:v>8.03125</c:v>
                </c:pt>
                <c:pt idx="282">
                  <c:v>10.33984375</c:v>
                </c:pt>
                <c:pt idx="283">
                  <c:v>7.2470703125</c:v>
                </c:pt>
                <c:pt idx="284">
                  <c:v>8.833984375</c:v>
                </c:pt>
                <c:pt idx="285">
                  <c:v>5.8447265625</c:v>
                </c:pt>
                <c:pt idx="286">
                  <c:v>10.08203125</c:v>
                </c:pt>
                <c:pt idx="287">
                  <c:v>4.8505859375</c:v>
                </c:pt>
                <c:pt idx="288">
                  <c:v>5.7490234375</c:v>
                </c:pt>
                <c:pt idx="289">
                  <c:v>6.443359375</c:v>
                </c:pt>
                <c:pt idx="290">
                  <c:v>8.333984375</c:v>
                </c:pt>
                <c:pt idx="291">
                  <c:v>6.3701171875</c:v>
                </c:pt>
                <c:pt idx="292">
                  <c:v>8.2509765625</c:v>
                </c:pt>
                <c:pt idx="293">
                  <c:v>7.6826171875</c:v>
                </c:pt>
                <c:pt idx="294">
                  <c:v>5.2646484375</c:v>
                </c:pt>
                <c:pt idx="295">
                  <c:v>6.015625</c:v>
                </c:pt>
                <c:pt idx="296">
                  <c:v>8.0849609375</c:v>
                </c:pt>
                <c:pt idx="297">
                  <c:v>6.0654296875</c:v>
                </c:pt>
                <c:pt idx="298">
                  <c:v>7.2841796875</c:v>
                </c:pt>
                <c:pt idx="299">
                  <c:v>5.787109375</c:v>
                </c:pt>
                <c:pt idx="300">
                  <c:v>9.197265625</c:v>
                </c:pt>
                <c:pt idx="301">
                  <c:v>6.8955078125</c:v>
                </c:pt>
                <c:pt idx="302">
                  <c:v>9.0185546875</c:v>
                </c:pt>
                <c:pt idx="303">
                  <c:v>6.2431640625</c:v>
                </c:pt>
                <c:pt idx="304">
                  <c:v>7.728515625</c:v>
                </c:pt>
                <c:pt idx="305">
                  <c:v>8.4716796875</c:v>
                </c:pt>
                <c:pt idx="306">
                  <c:v>5.1416015625</c:v>
                </c:pt>
                <c:pt idx="307">
                  <c:v>5.751953125</c:v>
                </c:pt>
                <c:pt idx="308">
                  <c:v>4.65234375</c:v>
                </c:pt>
                <c:pt idx="309">
                  <c:v>8.0986328125</c:v>
                </c:pt>
                <c:pt idx="310">
                  <c:v>6.564453125</c:v>
                </c:pt>
                <c:pt idx="311">
                  <c:v>7.029296875</c:v>
                </c:pt>
                <c:pt idx="312">
                  <c:v>7.2900390625</c:v>
                </c:pt>
                <c:pt idx="313">
                  <c:v>7.873046875</c:v>
                </c:pt>
                <c:pt idx="314">
                  <c:v>5.3076171875</c:v>
                </c:pt>
                <c:pt idx="315">
                  <c:v>7.6123046875</c:v>
                </c:pt>
                <c:pt idx="316">
                  <c:v>5.56640625</c:v>
                </c:pt>
                <c:pt idx="317">
                  <c:v>12.7734375</c:v>
                </c:pt>
                <c:pt idx="318">
                  <c:v>6.8544921875</c:v>
                </c:pt>
                <c:pt idx="319">
                  <c:v>9.671875</c:v>
                </c:pt>
                <c:pt idx="320">
                  <c:v>7.607421875</c:v>
                </c:pt>
                <c:pt idx="321">
                  <c:v>7.8720703125</c:v>
                </c:pt>
                <c:pt idx="322">
                  <c:v>6.50390625</c:v>
                </c:pt>
                <c:pt idx="323">
                  <c:v>7.828125</c:v>
                </c:pt>
                <c:pt idx="324">
                  <c:v>7.4375</c:v>
                </c:pt>
                <c:pt idx="325">
                  <c:v>4.4189453125</c:v>
                </c:pt>
                <c:pt idx="326">
                  <c:v>1.63671875</c:v>
                </c:pt>
                <c:pt idx="327">
                  <c:v>2.005859375</c:v>
                </c:pt>
                <c:pt idx="328">
                  <c:v>6.0517578125</c:v>
                </c:pt>
                <c:pt idx="329">
                  <c:v>8.2998046875</c:v>
                </c:pt>
                <c:pt idx="330">
                  <c:v>10.0419921875</c:v>
                </c:pt>
                <c:pt idx="331">
                  <c:v>6.9853515625</c:v>
                </c:pt>
                <c:pt idx="332">
                  <c:v>8.328125</c:v>
                </c:pt>
                <c:pt idx="333">
                  <c:v>5.849609375</c:v>
                </c:pt>
                <c:pt idx="334">
                  <c:v>9.2080078125</c:v>
                </c:pt>
                <c:pt idx="335">
                  <c:v>4.79296875</c:v>
                </c:pt>
                <c:pt idx="336">
                  <c:v>5.529296875</c:v>
                </c:pt>
                <c:pt idx="337">
                  <c:v>8.779296875</c:v>
                </c:pt>
                <c:pt idx="338">
                  <c:v>6.9658203125</c:v>
                </c:pt>
                <c:pt idx="339">
                  <c:v>6.4853515625</c:v>
                </c:pt>
                <c:pt idx="340">
                  <c:v>8.8740234375</c:v>
                </c:pt>
                <c:pt idx="341">
                  <c:v>5.8515625</c:v>
                </c:pt>
                <c:pt idx="342">
                  <c:v>5.8544921875</c:v>
                </c:pt>
                <c:pt idx="343">
                  <c:v>5.869140625</c:v>
                </c:pt>
                <c:pt idx="344">
                  <c:v>7.2646484375</c:v>
                </c:pt>
                <c:pt idx="345">
                  <c:v>11.107421875</c:v>
                </c:pt>
                <c:pt idx="346">
                  <c:v>8.8955078125</c:v>
                </c:pt>
                <c:pt idx="347">
                  <c:v>6.2490234375</c:v>
                </c:pt>
                <c:pt idx="348">
                  <c:v>8.9853515625</c:v>
                </c:pt>
                <c:pt idx="349">
                  <c:v>5.9130859375</c:v>
                </c:pt>
                <c:pt idx="350">
                  <c:v>6.8935546875</c:v>
                </c:pt>
                <c:pt idx="351">
                  <c:v>7.208984375</c:v>
                </c:pt>
                <c:pt idx="352">
                  <c:v>7.0419921875</c:v>
                </c:pt>
                <c:pt idx="353">
                  <c:v>8.095703125</c:v>
                </c:pt>
                <c:pt idx="354">
                  <c:v>5.6767578125</c:v>
                </c:pt>
                <c:pt idx="355">
                  <c:v>12.04296875</c:v>
                </c:pt>
                <c:pt idx="356">
                  <c:v>4.875</c:v>
                </c:pt>
                <c:pt idx="357">
                  <c:v>6.2060546875</c:v>
                </c:pt>
                <c:pt idx="358">
                  <c:v>6.134765625</c:v>
                </c:pt>
                <c:pt idx="359">
                  <c:v>7.6923828125</c:v>
                </c:pt>
                <c:pt idx="360">
                  <c:v>6.201171875</c:v>
                </c:pt>
                <c:pt idx="361">
                  <c:v>7.2236328125</c:v>
                </c:pt>
                <c:pt idx="362">
                  <c:v>6.3759765625</c:v>
                </c:pt>
                <c:pt idx="363">
                  <c:v>6.05078125</c:v>
                </c:pt>
                <c:pt idx="364">
                  <c:v>6.2333984375</c:v>
                </c:pt>
                <c:pt idx="365">
                  <c:v>7.0146484375</c:v>
                </c:pt>
                <c:pt idx="366">
                  <c:v>5.623046875</c:v>
                </c:pt>
                <c:pt idx="367">
                  <c:v>8.123046875</c:v>
                </c:pt>
                <c:pt idx="368">
                  <c:v>6.5087890625</c:v>
                </c:pt>
                <c:pt idx="369">
                  <c:v>7.5322265625</c:v>
                </c:pt>
                <c:pt idx="370">
                  <c:v>6.1640625</c:v>
                </c:pt>
                <c:pt idx="371">
                  <c:v>7.2685546875</c:v>
                </c:pt>
                <c:pt idx="372">
                  <c:v>8.576171875</c:v>
                </c:pt>
                <c:pt idx="373">
                  <c:v>5.185546875</c:v>
                </c:pt>
                <c:pt idx="374">
                  <c:v>1.7216796875</c:v>
                </c:pt>
                <c:pt idx="375">
                  <c:v>2.9306640625</c:v>
                </c:pt>
                <c:pt idx="376">
                  <c:v>5.306640625</c:v>
                </c:pt>
                <c:pt idx="377">
                  <c:v>7.396484375</c:v>
                </c:pt>
                <c:pt idx="378">
                  <c:v>9.671875</c:v>
                </c:pt>
                <c:pt idx="379">
                  <c:v>6.4091796875</c:v>
                </c:pt>
                <c:pt idx="380">
                  <c:v>9.7509765625</c:v>
                </c:pt>
                <c:pt idx="381">
                  <c:v>5.1650390625</c:v>
                </c:pt>
                <c:pt idx="382">
                  <c:v>5.8603515625</c:v>
                </c:pt>
                <c:pt idx="383">
                  <c:v>4.79296875</c:v>
                </c:pt>
                <c:pt idx="384">
                  <c:v>6.2646484375</c:v>
                </c:pt>
                <c:pt idx="385">
                  <c:v>5.92578125</c:v>
                </c:pt>
                <c:pt idx="386">
                  <c:v>6.5498046875</c:v>
                </c:pt>
                <c:pt idx="387">
                  <c:v>6.6357421875</c:v>
                </c:pt>
                <c:pt idx="388">
                  <c:v>7.9228515625</c:v>
                </c:pt>
                <c:pt idx="389">
                  <c:v>10.712890625</c:v>
                </c:pt>
                <c:pt idx="390">
                  <c:v>6.03125</c:v>
                </c:pt>
                <c:pt idx="391">
                  <c:v>7.5517578125</c:v>
                </c:pt>
                <c:pt idx="392">
                  <c:v>7.5361328125</c:v>
                </c:pt>
                <c:pt idx="393">
                  <c:v>5.314453125</c:v>
                </c:pt>
                <c:pt idx="394">
                  <c:v>9.02734375</c:v>
                </c:pt>
                <c:pt idx="395">
                  <c:v>8.65234375</c:v>
                </c:pt>
                <c:pt idx="396">
                  <c:v>7.5205078125</c:v>
                </c:pt>
                <c:pt idx="397">
                  <c:v>6.74609375</c:v>
                </c:pt>
                <c:pt idx="398">
                  <c:v>8.3193359375</c:v>
                </c:pt>
                <c:pt idx="399">
                  <c:v>6.2548828125</c:v>
                </c:pt>
                <c:pt idx="400">
                  <c:v>7.548828125</c:v>
                </c:pt>
                <c:pt idx="401">
                  <c:v>7.9140625</c:v>
                </c:pt>
                <c:pt idx="402">
                  <c:v>6.2255859375</c:v>
                </c:pt>
                <c:pt idx="403">
                  <c:v>5.890625</c:v>
                </c:pt>
                <c:pt idx="404">
                  <c:v>4.5869140625</c:v>
                </c:pt>
                <c:pt idx="405">
                  <c:v>6.16015625</c:v>
                </c:pt>
                <c:pt idx="406">
                  <c:v>6.5859375</c:v>
                </c:pt>
                <c:pt idx="407">
                  <c:v>7.1064453125</c:v>
                </c:pt>
                <c:pt idx="408">
                  <c:v>10.15234375</c:v>
                </c:pt>
                <c:pt idx="409">
                  <c:v>7.9765625</c:v>
                </c:pt>
                <c:pt idx="410">
                  <c:v>5.998046875</c:v>
                </c:pt>
                <c:pt idx="411">
                  <c:v>6.5810546875</c:v>
                </c:pt>
                <c:pt idx="412">
                  <c:v>5.04296875</c:v>
                </c:pt>
                <c:pt idx="413">
                  <c:v>6.5654296875</c:v>
                </c:pt>
                <c:pt idx="414">
                  <c:v>5.6142578125</c:v>
                </c:pt>
                <c:pt idx="415">
                  <c:v>7.6669921875</c:v>
                </c:pt>
                <c:pt idx="416">
                  <c:v>6.1259765625</c:v>
                </c:pt>
                <c:pt idx="417">
                  <c:v>8.6416015625</c:v>
                </c:pt>
                <c:pt idx="418">
                  <c:v>6.345703125</c:v>
                </c:pt>
                <c:pt idx="419">
                  <c:v>7.5771484375</c:v>
                </c:pt>
                <c:pt idx="420">
                  <c:v>5.50390625</c:v>
                </c:pt>
                <c:pt idx="421">
                  <c:v>4.6484375</c:v>
                </c:pt>
                <c:pt idx="422">
                  <c:v>2.9375</c:v>
                </c:pt>
                <c:pt idx="423">
                  <c:v>1.3642578125</c:v>
                </c:pt>
                <c:pt idx="424">
                  <c:v>6.2880859375</c:v>
                </c:pt>
                <c:pt idx="425">
                  <c:v>7.6796875</c:v>
                </c:pt>
                <c:pt idx="426">
                  <c:v>9.9677734375</c:v>
                </c:pt>
                <c:pt idx="427">
                  <c:v>7.3056640625</c:v>
                </c:pt>
                <c:pt idx="428">
                  <c:v>8.2041015625</c:v>
                </c:pt>
                <c:pt idx="429">
                  <c:v>5.0556640625</c:v>
                </c:pt>
                <c:pt idx="430">
                  <c:v>5.634765625</c:v>
                </c:pt>
                <c:pt idx="431">
                  <c:v>5.12109375</c:v>
                </c:pt>
                <c:pt idx="432">
                  <c:v>5.9658203125</c:v>
                </c:pt>
                <c:pt idx="433">
                  <c:v>6.046875</c:v>
                </c:pt>
                <c:pt idx="434">
                  <c:v>7.9892578125</c:v>
                </c:pt>
                <c:pt idx="435">
                  <c:v>5.6240234375</c:v>
                </c:pt>
                <c:pt idx="436">
                  <c:v>8.0478515625</c:v>
                </c:pt>
                <c:pt idx="437">
                  <c:v>6.4873046875</c:v>
                </c:pt>
                <c:pt idx="438">
                  <c:v>6.44140625</c:v>
                </c:pt>
                <c:pt idx="439">
                  <c:v>6.5322265625</c:v>
                </c:pt>
                <c:pt idx="440">
                  <c:v>6.6318359375</c:v>
                </c:pt>
                <c:pt idx="441">
                  <c:v>6.2783203125</c:v>
                </c:pt>
                <c:pt idx="442">
                  <c:v>6.8173828125</c:v>
                </c:pt>
                <c:pt idx="443">
                  <c:v>6.3330078125</c:v>
                </c:pt>
                <c:pt idx="444">
                  <c:v>12.603515625</c:v>
                </c:pt>
                <c:pt idx="445">
                  <c:v>7.29296875</c:v>
                </c:pt>
                <c:pt idx="446">
                  <c:v>6.8974609375</c:v>
                </c:pt>
                <c:pt idx="447">
                  <c:v>5.86328125</c:v>
                </c:pt>
                <c:pt idx="448">
                  <c:v>7.2607421875</c:v>
                </c:pt>
                <c:pt idx="449">
                  <c:v>9.0556640625</c:v>
                </c:pt>
                <c:pt idx="450">
                  <c:v>6.3076171875</c:v>
                </c:pt>
                <c:pt idx="451">
                  <c:v>5.8876953125</c:v>
                </c:pt>
                <c:pt idx="452">
                  <c:v>3.9072265625</c:v>
                </c:pt>
                <c:pt idx="453">
                  <c:v>6.5380859375</c:v>
                </c:pt>
                <c:pt idx="454">
                  <c:v>5.8671875</c:v>
                </c:pt>
                <c:pt idx="455">
                  <c:v>7.275390625</c:v>
                </c:pt>
                <c:pt idx="456">
                  <c:v>5.3271484375</c:v>
                </c:pt>
                <c:pt idx="457">
                  <c:v>7.6669921875</c:v>
                </c:pt>
                <c:pt idx="458">
                  <c:v>5.6884765625</c:v>
                </c:pt>
                <c:pt idx="459">
                  <c:v>7.716796875</c:v>
                </c:pt>
                <c:pt idx="460">
                  <c:v>5.0166015625</c:v>
                </c:pt>
                <c:pt idx="461">
                  <c:v>6.2685546875</c:v>
                </c:pt>
                <c:pt idx="462">
                  <c:v>6.837890625</c:v>
                </c:pt>
                <c:pt idx="463">
                  <c:v>7.8984375</c:v>
                </c:pt>
                <c:pt idx="464">
                  <c:v>6.068359375</c:v>
                </c:pt>
                <c:pt idx="465">
                  <c:v>6.96484375</c:v>
                </c:pt>
                <c:pt idx="466">
                  <c:v>6.23046875</c:v>
                </c:pt>
                <c:pt idx="467">
                  <c:v>12.68359375</c:v>
                </c:pt>
                <c:pt idx="468">
                  <c:v>5.576171875</c:v>
                </c:pt>
                <c:pt idx="469">
                  <c:v>6.0986328125</c:v>
                </c:pt>
                <c:pt idx="470">
                  <c:v>2.0947265625</c:v>
                </c:pt>
                <c:pt idx="471">
                  <c:v>1.7373046875</c:v>
                </c:pt>
                <c:pt idx="472">
                  <c:v>4.9853515625</c:v>
                </c:pt>
                <c:pt idx="473">
                  <c:v>7.0537109375</c:v>
                </c:pt>
                <c:pt idx="474">
                  <c:v>9.3408203125</c:v>
                </c:pt>
                <c:pt idx="475">
                  <c:v>7.7880859375</c:v>
                </c:pt>
                <c:pt idx="476">
                  <c:v>7.39453125</c:v>
                </c:pt>
                <c:pt idx="477">
                  <c:v>6.46484375</c:v>
                </c:pt>
                <c:pt idx="478">
                  <c:v>5.3876953125</c:v>
                </c:pt>
                <c:pt idx="479">
                  <c:v>5.1103515625</c:v>
                </c:pt>
                <c:pt idx="480">
                  <c:v>5.3369140625</c:v>
                </c:pt>
                <c:pt idx="481">
                  <c:v>6.357421875</c:v>
                </c:pt>
                <c:pt idx="482">
                  <c:v>6.599609375</c:v>
                </c:pt>
                <c:pt idx="483">
                  <c:v>5.9609375</c:v>
                </c:pt>
                <c:pt idx="484">
                  <c:v>7.783203125</c:v>
                </c:pt>
                <c:pt idx="485">
                  <c:v>5.5</c:v>
                </c:pt>
                <c:pt idx="486">
                  <c:v>5.8232421875</c:v>
                </c:pt>
                <c:pt idx="487">
                  <c:v>5.71875</c:v>
                </c:pt>
                <c:pt idx="488">
                  <c:v>7.482421875</c:v>
                </c:pt>
                <c:pt idx="489">
                  <c:v>5.1552734375</c:v>
                </c:pt>
                <c:pt idx="490">
                  <c:v>7.6923828125</c:v>
                </c:pt>
                <c:pt idx="491">
                  <c:v>5.826171875</c:v>
                </c:pt>
                <c:pt idx="492">
                  <c:v>8.66015625</c:v>
                </c:pt>
                <c:pt idx="493">
                  <c:v>6.1220703125</c:v>
                </c:pt>
                <c:pt idx="494">
                  <c:v>7.224609375</c:v>
                </c:pt>
                <c:pt idx="495">
                  <c:v>7.455078125</c:v>
                </c:pt>
                <c:pt idx="496">
                  <c:v>7.1689453125</c:v>
                </c:pt>
                <c:pt idx="497">
                  <c:v>7.5341796875</c:v>
                </c:pt>
                <c:pt idx="498">
                  <c:v>5.16015625</c:v>
                </c:pt>
                <c:pt idx="499">
                  <c:v>6.158203125</c:v>
                </c:pt>
                <c:pt idx="500">
                  <c:v>4.580078125</c:v>
                </c:pt>
                <c:pt idx="501">
                  <c:v>7.0791015625</c:v>
                </c:pt>
                <c:pt idx="502">
                  <c:v>6.1337890625</c:v>
                </c:pt>
                <c:pt idx="503">
                  <c:v>6.7109375</c:v>
                </c:pt>
                <c:pt idx="504">
                  <c:v>6.05078125</c:v>
                </c:pt>
                <c:pt idx="505">
                  <c:v>7.8359375</c:v>
                </c:pt>
                <c:pt idx="506">
                  <c:v>10.37890625</c:v>
                </c:pt>
                <c:pt idx="507">
                  <c:v>6.400390625</c:v>
                </c:pt>
                <c:pt idx="508">
                  <c:v>5.201171875</c:v>
                </c:pt>
                <c:pt idx="509">
                  <c:v>6.55859375</c:v>
                </c:pt>
                <c:pt idx="510">
                  <c:v>7.9990234375</c:v>
                </c:pt>
                <c:pt idx="511">
                  <c:v>10.138671875</c:v>
                </c:pt>
                <c:pt idx="512">
                  <c:v>7.2939453125</c:v>
                </c:pt>
                <c:pt idx="513">
                  <c:v>7.982421875</c:v>
                </c:pt>
                <c:pt idx="514">
                  <c:v>5.8017578125</c:v>
                </c:pt>
                <c:pt idx="515">
                  <c:v>7.5283203125</c:v>
                </c:pt>
                <c:pt idx="516">
                  <c:v>7.384765625</c:v>
                </c:pt>
                <c:pt idx="517">
                  <c:v>7.9609375</c:v>
                </c:pt>
                <c:pt idx="518">
                  <c:v>14.078125</c:v>
                </c:pt>
                <c:pt idx="519">
                  <c:v>1.453125</c:v>
                </c:pt>
                <c:pt idx="520">
                  <c:v>7.1533203125</c:v>
                </c:pt>
                <c:pt idx="521">
                  <c:v>7.927734375</c:v>
                </c:pt>
                <c:pt idx="522">
                  <c:v>9.8349609375</c:v>
                </c:pt>
                <c:pt idx="523">
                  <c:v>7.4990234375</c:v>
                </c:pt>
                <c:pt idx="524">
                  <c:v>8.6142578125</c:v>
                </c:pt>
                <c:pt idx="525">
                  <c:v>6.2353515625</c:v>
                </c:pt>
                <c:pt idx="526">
                  <c:v>6.1533203125</c:v>
                </c:pt>
                <c:pt idx="527">
                  <c:v>4.3779296875</c:v>
                </c:pt>
                <c:pt idx="528">
                  <c:v>5.634765625</c:v>
                </c:pt>
                <c:pt idx="529">
                  <c:v>5.51953125</c:v>
                </c:pt>
                <c:pt idx="530">
                  <c:v>7.173828125</c:v>
                </c:pt>
                <c:pt idx="531">
                  <c:v>5.8740234375</c:v>
                </c:pt>
                <c:pt idx="532">
                  <c:v>8.4873046875</c:v>
                </c:pt>
                <c:pt idx="533">
                  <c:v>5.57421875</c:v>
                </c:pt>
                <c:pt idx="534">
                  <c:v>6.0771484375</c:v>
                </c:pt>
                <c:pt idx="535">
                  <c:v>6.880859375</c:v>
                </c:pt>
                <c:pt idx="536">
                  <c:v>6.7275390625</c:v>
                </c:pt>
                <c:pt idx="537">
                  <c:v>4.78515625</c:v>
                </c:pt>
                <c:pt idx="538">
                  <c:v>7.41796875</c:v>
                </c:pt>
                <c:pt idx="539">
                  <c:v>6.2880859375</c:v>
                </c:pt>
                <c:pt idx="540">
                  <c:v>7.8505859375</c:v>
                </c:pt>
                <c:pt idx="541">
                  <c:v>6.453125</c:v>
                </c:pt>
                <c:pt idx="542">
                  <c:v>8.48046875</c:v>
                </c:pt>
                <c:pt idx="543">
                  <c:v>6.173828125</c:v>
                </c:pt>
                <c:pt idx="544">
                  <c:v>6.76171875</c:v>
                </c:pt>
                <c:pt idx="545">
                  <c:v>8.6826171875</c:v>
                </c:pt>
                <c:pt idx="546">
                  <c:v>5.921875</c:v>
                </c:pt>
                <c:pt idx="547">
                  <c:v>5.4560546875</c:v>
                </c:pt>
                <c:pt idx="548">
                  <c:v>4.154296875</c:v>
                </c:pt>
                <c:pt idx="549">
                  <c:v>6.169921875</c:v>
                </c:pt>
                <c:pt idx="550">
                  <c:v>6.7685546875</c:v>
                </c:pt>
                <c:pt idx="551">
                  <c:v>13.8837890625</c:v>
                </c:pt>
                <c:pt idx="552">
                  <c:v>6.19921875</c:v>
                </c:pt>
                <c:pt idx="553">
                  <c:v>9.416015625</c:v>
                </c:pt>
                <c:pt idx="554">
                  <c:v>6.05859375</c:v>
                </c:pt>
                <c:pt idx="555">
                  <c:v>6.802734375</c:v>
                </c:pt>
                <c:pt idx="556">
                  <c:v>5.1279296875</c:v>
                </c:pt>
                <c:pt idx="557">
                  <c:v>7.0732421875</c:v>
                </c:pt>
                <c:pt idx="558">
                  <c:v>5.7197265625</c:v>
                </c:pt>
                <c:pt idx="559">
                  <c:v>8.5166015625</c:v>
                </c:pt>
                <c:pt idx="560">
                  <c:v>7.01171875</c:v>
                </c:pt>
                <c:pt idx="561">
                  <c:v>8.4140625</c:v>
                </c:pt>
                <c:pt idx="562">
                  <c:v>6.9267578125</c:v>
                </c:pt>
                <c:pt idx="563">
                  <c:v>7.1396484375</c:v>
                </c:pt>
                <c:pt idx="564">
                  <c:v>6.072265625</c:v>
                </c:pt>
                <c:pt idx="565">
                  <c:v>5.0986328125</c:v>
                </c:pt>
                <c:pt idx="566">
                  <c:v>1.6552734375</c:v>
                </c:pt>
                <c:pt idx="567">
                  <c:v>2.31640625</c:v>
                </c:pt>
                <c:pt idx="568">
                  <c:v>7.2099609375</c:v>
                </c:pt>
                <c:pt idx="569">
                  <c:v>7.5546875</c:v>
                </c:pt>
                <c:pt idx="570">
                  <c:v>9.431640625</c:v>
                </c:pt>
                <c:pt idx="571">
                  <c:v>7.9912109375</c:v>
                </c:pt>
                <c:pt idx="572">
                  <c:v>8.45703125</c:v>
                </c:pt>
                <c:pt idx="573">
                  <c:v>6.251953125</c:v>
                </c:pt>
                <c:pt idx="574">
                  <c:v>5.2294921875</c:v>
                </c:pt>
                <c:pt idx="575">
                  <c:v>6.36328125</c:v>
                </c:pt>
                <c:pt idx="576">
                  <c:v>5.70703125</c:v>
                </c:pt>
                <c:pt idx="577">
                  <c:v>5.1982421875</c:v>
                </c:pt>
                <c:pt idx="578">
                  <c:v>6.998046875</c:v>
                </c:pt>
                <c:pt idx="579">
                  <c:v>6.5283203125</c:v>
                </c:pt>
                <c:pt idx="580">
                  <c:v>10.150390625</c:v>
                </c:pt>
                <c:pt idx="581">
                  <c:v>5.6962890625</c:v>
                </c:pt>
                <c:pt idx="582">
                  <c:v>7.916015625</c:v>
                </c:pt>
                <c:pt idx="583">
                  <c:v>6.291015625</c:v>
                </c:pt>
                <c:pt idx="584">
                  <c:v>7.8115234375</c:v>
                </c:pt>
                <c:pt idx="585">
                  <c:v>5.3837890625</c:v>
                </c:pt>
                <c:pt idx="586">
                  <c:v>7.6923828125</c:v>
                </c:pt>
                <c:pt idx="587">
                  <c:v>6.0185546875</c:v>
                </c:pt>
                <c:pt idx="588">
                  <c:v>7.33203125</c:v>
                </c:pt>
                <c:pt idx="589">
                  <c:v>6.611328125</c:v>
                </c:pt>
                <c:pt idx="590">
                  <c:v>7.2998046875</c:v>
                </c:pt>
                <c:pt idx="591">
                  <c:v>7.00390625</c:v>
                </c:pt>
                <c:pt idx="592">
                  <c:v>6.521484375</c:v>
                </c:pt>
                <c:pt idx="593">
                  <c:v>7.4189453125</c:v>
                </c:pt>
                <c:pt idx="594">
                  <c:v>5.6279296875</c:v>
                </c:pt>
                <c:pt idx="595">
                  <c:v>6.1826171875</c:v>
                </c:pt>
                <c:pt idx="596">
                  <c:v>5.548828125</c:v>
                </c:pt>
                <c:pt idx="597">
                  <c:v>8.3984375</c:v>
                </c:pt>
                <c:pt idx="598">
                  <c:v>5.693359375</c:v>
                </c:pt>
                <c:pt idx="599">
                  <c:v>6.9150390625</c:v>
                </c:pt>
                <c:pt idx="600">
                  <c:v>7.3486328125</c:v>
                </c:pt>
                <c:pt idx="601">
                  <c:v>7.740234375</c:v>
                </c:pt>
                <c:pt idx="602">
                  <c:v>4.4931640625</c:v>
                </c:pt>
                <c:pt idx="603">
                  <c:v>6.583984375</c:v>
                </c:pt>
                <c:pt idx="604">
                  <c:v>5.5234375</c:v>
                </c:pt>
                <c:pt idx="605">
                  <c:v>6.822265625</c:v>
                </c:pt>
                <c:pt idx="606">
                  <c:v>7.08984375</c:v>
                </c:pt>
                <c:pt idx="607">
                  <c:v>7.4736328125</c:v>
                </c:pt>
                <c:pt idx="608">
                  <c:v>8.080078125</c:v>
                </c:pt>
                <c:pt idx="609">
                  <c:v>8.2197265625</c:v>
                </c:pt>
                <c:pt idx="610">
                  <c:v>5.10546875</c:v>
                </c:pt>
                <c:pt idx="611">
                  <c:v>7.759765625</c:v>
                </c:pt>
                <c:pt idx="612">
                  <c:v>6.5078125</c:v>
                </c:pt>
                <c:pt idx="613">
                  <c:v>4.236328125</c:v>
                </c:pt>
                <c:pt idx="614">
                  <c:v>1.646484375</c:v>
                </c:pt>
                <c:pt idx="615">
                  <c:v>1.5947265625</c:v>
                </c:pt>
                <c:pt idx="616">
                  <c:v>6.2470703125</c:v>
                </c:pt>
                <c:pt idx="617">
                  <c:v>7.98046875</c:v>
                </c:pt>
                <c:pt idx="618">
                  <c:v>10.994140625</c:v>
                </c:pt>
                <c:pt idx="619">
                  <c:v>7.3701171875</c:v>
                </c:pt>
                <c:pt idx="620">
                  <c:v>8.5009765625</c:v>
                </c:pt>
                <c:pt idx="621">
                  <c:v>5.7314453125</c:v>
                </c:pt>
                <c:pt idx="622">
                  <c:v>6.7041015625</c:v>
                </c:pt>
                <c:pt idx="623">
                  <c:v>6.0712890625</c:v>
                </c:pt>
                <c:pt idx="624">
                  <c:v>5.6630859375</c:v>
                </c:pt>
                <c:pt idx="625">
                  <c:v>6.3974609375</c:v>
                </c:pt>
                <c:pt idx="626">
                  <c:v>6.845703125</c:v>
                </c:pt>
                <c:pt idx="627">
                  <c:v>6.236328125</c:v>
                </c:pt>
                <c:pt idx="628">
                  <c:v>8.384765625</c:v>
                </c:pt>
                <c:pt idx="629">
                  <c:v>6.138671875</c:v>
                </c:pt>
                <c:pt idx="630">
                  <c:v>6.255859375</c:v>
                </c:pt>
                <c:pt idx="631">
                  <c:v>7.08203125</c:v>
                </c:pt>
                <c:pt idx="632">
                  <c:v>6.4736328125</c:v>
                </c:pt>
                <c:pt idx="633">
                  <c:v>5.1884765625</c:v>
                </c:pt>
                <c:pt idx="634">
                  <c:v>7.4013671875</c:v>
                </c:pt>
                <c:pt idx="635">
                  <c:v>6.3330078125</c:v>
                </c:pt>
                <c:pt idx="636">
                  <c:v>9.48828125</c:v>
                </c:pt>
                <c:pt idx="637">
                  <c:v>7.421875</c:v>
                </c:pt>
                <c:pt idx="638">
                  <c:v>6.5283203125</c:v>
                </c:pt>
                <c:pt idx="639">
                  <c:v>6.7548828125</c:v>
                </c:pt>
                <c:pt idx="640">
                  <c:v>6.8466796875</c:v>
                </c:pt>
                <c:pt idx="641">
                  <c:v>8.353515625</c:v>
                </c:pt>
                <c:pt idx="642">
                  <c:v>5.2919921875</c:v>
                </c:pt>
                <c:pt idx="643">
                  <c:v>5.0537109375</c:v>
                </c:pt>
                <c:pt idx="644">
                  <c:v>5.1923828125</c:v>
                </c:pt>
                <c:pt idx="645">
                  <c:v>6.4853515625</c:v>
                </c:pt>
                <c:pt idx="646">
                  <c:v>6.2666015625</c:v>
                </c:pt>
                <c:pt idx="647">
                  <c:v>6.7587890625</c:v>
                </c:pt>
                <c:pt idx="648">
                  <c:v>6.2607421875</c:v>
                </c:pt>
                <c:pt idx="649">
                  <c:v>8.822265625</c:v>
                </c:pt>
                <c:pt idx="650">
                  <c:v>5.46875</c:v>
                </c:pt>
                <c:pt idx="651">
                  <c:v>6.28515625</c:v>
                </c:pt>
                <c:pt idx="652">
                  <c:v>6.9716796875</c:v>
                </c:pt>
                <c:pt idx="653">
                  <c:v>7.419921875</c:v>
                </c:pt>
                <c:pt idx="654">
                  <c:v>5.6669921875</c:v>
                </c:pt>
                <c:pt idx="655">
                  <c:v>7.8134765625</c:v>
                </c:pt>
                <c:pt idx="656">
                  <c:v>7.7294921875</c:v>
                </c:pt>
                <c:pt idx="657">
                  <c:v>7.3212890625</c:v>
                </c:pt>
                <c:pt idx="658">
                  <c:v>6.09765625</c:v>
                </c:pt>
                <c:pt idx="659">
                  <c:v>7.3876953125</c:v>
                </c:pt>
                <c:pt idx="660">
                  <c:v>6.3466796875</c:v>
                </c:pt>
                <c:pt idx="661">
                  <c:v>4.4111328125</c:v>
                </c:pt>
                <c:pt idx="662">
                  <c:v>1.7177734375</c:v>
                </c:pt>
                <c:pt idx="663">
                  <c:v>2.119140625</c:v>
                </c:pt>
                <c:pt idx="664">
                  <c:v>5.37890625</c:v>
                </c:pt>
                <c:pt idx="665">
                  <c:v>7.5576171875</c:v>
                </c:pt>
                <c:pt idx="666">
                  <c:v>11.486328125</c:v>
                </c:pt>
                <c:pt idx="667">
                  <c:v>7.021484375</c:v>
                </c:pt>
                <c:pt idx="668">
                  <c:v>9.1767578125</c:v>
                </c:pt>
                <c:pt idx="669">
                  <c:v>6.6494140625</c:v>
                </c:pt>
                <c:pt idx="670">
                  <c:v>5.2734375</c:v>
                </c:pt>
                <c:pt idx="671">
                  <c:v>4.9453125</c:v>
                </c:pt>
                <c:pt idx="672">
                  <c:v>6.0498046875</c:v>
                </c:pt>
                <c:pt idx="673">
                  <c:v>5.22265625</c:v>
                </c:pt>
                <c:pt idx="674">
                  <c:v>7.1484375</c:v>
                </c:pt>
                <c:pt idx="675">
                  <c:v>6.751953125</c:v>
                </c:pt>
                <c:pt idx="676">
                  <c:v>7.30078125</c:v>
                </c:pt>
                <c:pt idx="677">
                  <c:v>5.7587890625</c:v>
                </c:pt>
                <c:pt idx="678">
                  <c:v>7.1572265625</c:v>
                </c:pt>
                <c:pt idx="679">
                  <c:v>6.2041015625</c:v>
                </c:pt>
                <c:pt idx="680">
                  <c:v>7.1474609375</c:v>
                </c:pt>
                <c:pt idx="681">
                  <c:v>12.9951171875</c:v>
                </c:pt>
                <c:pt idx="682">
                  <c:v>7.529296875</c:v>
                </c:pt>
                <c:pt idx="683">
                  <c:v>5.5986328125</c:v>
                </c:pt>
                <c:pt idx="684">
                  <c:v>9.73828125</c:v>
                </c:pt>
                <c:pt idx="685">
                  <c:v>6.509765625</c:v>
                </c:pt>
                <c:pt idx="686">
                  <c:v>6.7197265625</c:v>
                </c:pt>
                <c:pt idx="687">
                  <c:v>8.66796875</c:v>
                </c:pt>
                <c:pt idx="688">
                  <c:v>8.7509765625</c:v>
                </c:pt>
                <c:pt idx="689">
                  <c:v>7.7568359375</c:v>
                </c:pt>
                <c:pt idx="690">
                  <c:v>4.6943359375</c:v>
                </c:pt>
                <c:pt idx="691">
                  <c:v>9.3251953125</c:v>
                </c:pt>
                <c:pt idx="692">
                  <c:v>4.478515625</c:v>
                </c:pt>
                <c:pt idx="693">
                  <c:v>6.4931640625</c:v>
                </c:pt>
                <c:pt idx="694">
                  <c:v>5.564453125</c:v>
                </c:pt>
                <c:pt idx="695">
                  <c:v>7.068359375</c:v>
                </c:pt>
                <c:pt idx="696">
                  <c:v>6.8056640625</c:v>
                </c:pt>
                <c:pt idx="697">
                  <c:v>6.939453125</c:v>
                </c:pt>
                <c:pt idx="698">
                  <c:v>4.7685546875</c:v>
                </c:pt>
                <c:pt idx="699">
                  <c:v>8.1650390625</c:v>
                </c:pt>
                <c:pt idx="700">
                  <c:v>6.4990234375</c:v>
                </c:pt>
                <c:pt idx="701">
                  <c:v>7.27734375</c:v>
                </c:pt>
                <c:pt idx="702">
                  <c:v>5.5341796875</c:v>
                </c:pt>
                <c:pt idx="703">
                  <c:v>10.1611328125</c:v>
                </c:pt>
                <c:pt idx="704">
                  <c:v>6.423828125</c:v>
                </c:pt>
                <c:pt idx="705">
                  <c:v>7.1162109375</c:v>
                </c:pt>
                <c:pt idx="706">
                  <c:v>6.15234375</c:v>
                </c:pt>
                <c:pt idx="707">
                  <c:v>7.0322265625</c:v>
                </c:pt>
                <c:pt idx="708">
                  <c:v>8.3359375</c:v>
                </c:pt>
                <c:pt idx="709">
                  <c:v>5.5029296875</c:v>
                </c:pt>
                <c:pt idx="710">
                  <c:v>1.7373046875</c:v>
                </c:pt>
                <c:pt idx="711">
                  <c:v>1.4716796875</c:v>
                </c:pt>
                <c:pt idx="712">
                  <c:v>5.3369140625</c:v>
                </c:pt>
                <c:pt idx="713">
                  <c:v>7.990234375</c:v>
                </c:pt>
                <c:pt idx="714">
                  <c:v>9.646484375</c:v>
                </c:pt>
                <c:pt idx="715">
                  <c:v>7.7548828125</c:v>
                </c:pt>
                <c:pt idx="716">
                  <c:v>7.828125</c:v>
                </c:pt>
                <c:pt idx="717">
                  <c:v>5.1181640625</c:v>
                </c:pt>
                <c:pt idx="718">
                  <c:v>5.828125</c:v>
                </c:pt>
                <c:pt idx="719">
                  <c:v>6.896484375</c:v>
                </c:pt>
                <c:pt idx="720">
                  <c:v>6.23046875</c:v>
                </c:pt>
                <c:pt idx="721">
                  <c:v>8.15625</c:v>
                </c:pt>
                <c:pt idx="722">
                  <c:v>7.994140625</c:v>
                </c:pt>
                <c:pt idx="723">
                  <c:v>6.4677734375</c:v>
                </c:pt>
                <c:pt idx="724">
                  <c:v>7.2275390625</c:v>
                </c:pt>
                <c:pt idx="725">
                  <c:v>5.58984375</c:v>
                </c:pt>
                <c:pt idx="726">
                  <c:v>7.2802734375</c:v>
                </c:pt>
                <c:pt idx="727">
                  <c:v>6.44921875</c:v>
                </c:pt>
                <c:pt idx="728">
                  <c:v>6.400390625</c:v>
                </c:pt>
                <c:pt idx="729">
                  <c:v>4.755859375</c:v>
                </c:pt>
                <c:pt idx="730">
                  <c:v>7.1142578125</c:v>
                </c:pt>
                <c:pt idx="731">
                  <c:v>5.673828125</c:v>
                </c:pt>
                <c:pt idx="732">
                  <c:v>9.865234375</c:v>
                </c:pt>
                <c:pt idx="733">
                  <c:v>6.3798828125</c:v>
                </c:pt>
                <c:pt idx="734">
                  <c:v>7.431640625</c:v>
                </c:pt>
                <c:pt idx="735">
                  <c:v>7.0927734375</c:v>
                </c:pt>
                <c:pt idx="736">
                  <c:v>6.7177734375</c:v>
                </c:pt>
                <c:pt idx="737">
                  <c:v>7.4453125</c:v>
                </c:pt>
                <c:pt idx="738">
                  <c:v>5.0791015625</c:v>
                </c:pt>
                <c:pt idx="739">
                  <c:v>9.748046875</c:v>
                </c:pt>
                <c:pt idx="740">
                  <c:v>5.55859375</c:v>
                </c:pt>
                <c:pt idx="741">
                  <c:v>8.9560546875</c:v>
                </c:pt>
                <c:pt idx="742">
                  <c:v>6.98046875</c:v>
                </c:pt>
                <c:pt idx="743">
                  <c:v>7.4462890625</c:v>
                </c:pt>
                <c:pt idx="744">
                  <c:v>6.5927734375</c:v>
                </c:pt>
                <c:pt idx="745">
                  <c:v>10.7109375</c:v>
                </c:pt>
                <c:pt idx="746">
                  <c:v>4.580078125</c:v>
                </c:pt>
                <c:pt idx="747">
                  <c:v>7.8974609375</c:v>
                </c:pt>
                <c:pt idx="748">
                  <c:v>5.2705078125</c:v>
                </c:pt>
                <c:pt idx="749">
                  <c:v>6.9931640625</c:v>
                </c:pt>
                <c:pt idx="750">
                  <c:v>6.90234375</c:v>
                </c:pt>
                <c:pt idx="751">
                  <c:v>13.439453125</c:v>
                </c:pt>
                <c:pt idx="752">
                  <c:v>6.02734375</c:v>
                </c:pt>
                <c:pt idx="753">
                  <c:v>8.791015625</c:v>
                </c:pt>
                <c:pt idx="754">
                  <c:v>7.216796875</c:v>
                </c:pt>
                <c:pt idx="755">
                  <c:v>6.83984375</c:v>
                </c:pt>
                <c:pt idx="756">
                  <c:v>6.623046875</c:v>
                </c:pt>
                <c:pt idx="757">
                  <c:v>4.951171875</c:v>
                </c:pt>
                <c:pt idx="758">
                  <c:v>3.5595703125</c:v>
                </c:pt>
                <c:pt idx="759">
                  <c:v>1.5556640625</c:v>
                </c:pt>
                <c:pt idx="760">
                  <c:v>5.126953125</c:v>
                </c:pt>
                <c:pt idx="761">
                  <c:v>7.552734375</c:v>
                </c:pt>
                <c:pt idx="762">
                  <c:v>9.87109375</c:v>
                </c:pt>
                <c:pt idx="763">
                  <c:v>7.4736328125</c:v>
                </c:pt>
                <c:pt idx="764">
                  <c:v>8.302734375</c:v>
                </c:pt>
                <c:pt idx="765">
                  <c:v>5.6787109375</c:v>
                </c:pt>
                <c:pt idx="766">
                  <c:v>5.794921875</c:v>
                </c:pt>
                <c:pt idx="767">
                  <c:v>4.8466796875</c:v>
                </c:pt>
                <c:pt idx="768">
                  <c:v>5.9033203125</c:v>
                </c:pt>
                <c:pt idx="769">
                  <c:v>8.1220703125</c:v>
                </c:pt>
                <c:pt idx="770">
                  <c:v>7.826171875</c:v>
                </c:pt>
                <c:pt idx="771">
                  <c:v>6.1455078125</c:v>
                </c:pt>
                <c:pt idx="772">
                  <c:v>7.4853515625</c:v>
                </c:pt>
                <c:pt idx="773">
                  <c:v>6.7353515625</c:v>
                </c:pt>
                <c:pt idx="774">
                  <c:v>6.0390625</c:v>
                </c:pt>
                <c:pt idx="775">
                  <c:v>7.7451171875</c:v>
                </c:pt>
                <c:pt idx="776">
                  <c:v>6.9599609375</c:v>
                </c:pt>
                <c:pt idx="777">
                  <c:v>5.8623046875</c:v>
                </c:pt>
                <c:pt idx="778">
                  <c:v>8.0087890625</c:v>
                </c:pt>
                <c:pt idx="779">
                  <c:v>8.5654296875</c:v>
                </c:pt>
                <c:pt idx="780">
                  <c:v>8.3935546875</c:v>
                </c:pt>
                <c:pt idx="781">
                  <c:v>6.666015625</c:v>
                </c:pt>
                <c:pt idx="782">
                  <c:v>7.359375</c:v>
                </c:pt>
                <c:pt idx="783">
                  <c:v>6.3935546875</c:v>
                </c:pt>
                <c:pt idx="784">
                  <c:v>7.8974609375</c:v>
                </c:pt>
                <c:pt idx="785">
                  <c:v>8.1728515625</c:v>
                </c:pt>
                <c:pt idx="786">
                  <c:v>5.3837890625</c:v>
                </c:pt>
                <c:pt idx="787">
                  <c:v>5.568359375</c:v>
                </c:pt>
                <c:pt idx="788">
                  <c:v>4.65234375</c:v>
                </c:pt>
                <c:pt idx="789">
                  <c:v>6.060546875</c:v>
                </c:pt>
                <c:pt idx="790">
                  <c:v>5.841796875</c:v>
                </c:pt>
                <c:pt idx="791">
                  <c:v>8.8701171875</c:v>
                </c:pt>
                <c:pt idx="792">
                  <c:v>6</c:v>
                </c:pt>
                <c:pt idx="793">
                  <c:v>8.890625</c:v>
                </c:pt>
                <c:pt idx="794">
                  <c:v>6.302734375</c:v>
                </c:pt>
                <c:pt idx="795">
                  <c:v>6.2158203125</c:v>
                </c:pt>
                <c:pt idx="796">
                  <c:v>5.5546875</c:v>
                </c:pt>
                <c:pt idx="797">
                  <c:v>12.603515625</c:v>
                </c:pt>
                <c:pt idx="798">
                  <c:v>6.2216796875</c:v>
                </c:pt>
                <c:pt idx="799">
                  <c:v>7.662109375</c:v>
                </c:pt>
                <c:pt idx="800">
                  <c:v>7.6220703125</c:v>
                </c:pt>
                <c:pt idx="801">
                  <c:v>7.923828125</c:v>
                </c:pt>
                <c:pt idx="802">
                  <c:v>5.6552734375</c:v>
                </c:pt>
                <c:pt idx="803">
                  <c:v>7.9248046875</c:v>
                </c:pt>
                <c:pt idx="804">
                  <c:v>6.0869140625</c:v>
                </c:pt>
                <c:pt idx="805">
                  <c:v>5.71875</c:v>
                </c:pt>
                <c:pt idx="806">
                  <c:v>1.6376953125</c:v>
                </c:pt>
                <c:pt idx="807">
                  <c:v>2.2314453125</c:v>
                </c:pt>
                <c:pt idx="808">
                  <c:v>6.6142578125</c:v>
                </c:pt>
                <c:pt idx="809">
                  <c:v>7.4931640625</c:v>
                </c:pt>
                <c:pt idx="810">
                  <c:v>10.7041015625</c:v>
                </c:pt>
                <c:pt idx="811">
                  <c:v>9.462890625</c:v>
                </c:pt>
                <c:pt idx="812">
                  <c:v>8.6337890625</c:v>
                </c:pt>
                <c:pt idx="813">
                  <c:v>5.5537109375</c:v>
                </c:pt>
                <c:pt idx="814">
                  <c:v>9.5888671875</c:v>
                </c:pt>
                <c:pt idx="815">
                  <c:v>4.3671875</c:v>
                </c:pt>
                <c:pt idx="816">
                  <c:v>6.0595703125</c:v>
                </c:pt>
                <c:pt idx="817">
                  <c:v>5.330078125</c:v>
                </c:pt>
                <c:pt idx="818">
                  <c:v>7.2421875</c:v>
                </c:pt>
                <c:pt idx="819">
                  <c:v>6.2783203125</c:v>
                </c:pt>
                <c:pt idx="820">
                  <c:v>7.2275390625</c:v>
                </c:pt>
                <c:pt idx="821">
                  <c:v>7.79296875</c:v>
                </c:pt>
                <c:pt idx="822">
                  <c:v>6.15234375</c:v>
                </c:pt>
                <c:pt idx="823">
                  <c:v>5.3935546875</c:v>
                </c:pt>
                <c:pt idx="824">
                  <c:v>7.984375</c:v>
                </c:pt>
                <c:pt idx="825">
                  <c:v>6.34765625</c:v>
                </c:pt>
                <c:pt idx="826">
                  <c:v>7.70703125</c:v>
                </c:pt>
                <c:pt idx="827">
                  <c:v>5.91015625</c:v>
                </c:pt>
                <c:pt idx="828">
                  <c:v>8.841796875</c:v>
                </c:pt>
                <c:pt idx="829">
                  <c:v>7.57421875</c:v>
                </c:pt>
                <c:pt idx="830">
                  <c:v>15.4853515625</c:v>
                </c:pt>
                <c:pt idx="831">
                  <c:v>7.0234375</c:v>
                </c:pt>
                <c:pt idx="832">
                  <c:v>7.091796875</c:v>
                </c:pt>
                <c:pt idx="833">
                  <c:v>8.5283203125</c:v>
                </c:pt>
                <c:pt idx="834">
                  <c:v>4.9755859375</c:v>
                </c:pt>
                <c:pt idx="835">
                  <c:v>5.75</c:v>
                </c:pt>
                <c:pt idx="836">
                  <c:v>5.52734375</c:v>
                </c:pt>
                <c:pt idx="837">
                  <c:v>6.3212890625</c:v>
                </c:pt>
                <c:pt idx="838">
                  <c:v>5.98046875</c:v>
                </c:pt>
                <c:pt idx="839">
                  <c:v>8.0087890625</c:v>
                </c:pt>
                <c:pt idx="840">
                  <c:v>6.9228515625</c:v>
                </c:pt>
                <c:pt idx="841">
                  <c:v>7.4326171875</c:v>
                </c:pt>
                <c:pt idx="842">
                  <c:v>5.71484375</c:v>
                </c:pt>
                <c:pt idx="843">
                  <c:v>8.126953125</c:v>
                </c:pt>
                <c:pt idx="844">
                  <c:v>5.18359375</c:v>
                </c:pt>
                <c:pt idx="845">
                  <c:v>9.583984375</c:v>
                </c:pt>
                <c:pt idx="846">
                  <c:v>5.65625</c:v>
                </c:pt>
                <c:pt idx="847">
                  <c:v>8.1142578125</c:v>
                </c:pt>
                <c:pt idx="848">
                  <c:v>7.88671875</c:v>
                </c:pt>
                <c:pt idx="849">
                  <c:v>7.8369140625</c:v>
                </c:pt>
                <c:pt idx="850">
                  <c:v>6.15234375</c:v>
                </c:pt>
                <c:pt idx="851">
                  <c:v>6.826171875</c:v>
                </c:pt>
                <c:pt idx="852">
                  <c:v>5.9853515625</c:v>
                </c:pt>
                <c:pt idx="853">
                  <c:v>3.96875</c:v>
                </c:pt>
                <c:pt idx="854">
                  <c:v>1.400390625</c:v>
                </c:pt>
                <c:pt idx="855">
                  <c:v>2.904296875</c:v>
                </c:pt>
                <c:pt idx="856">
                  <c:v>6.1875</c:v>
                </c:pt>
                <c:pt idx="857">
                  <c:v>7.4580078125</c:v>
                </c:pt>
                <c:pt idx="858">
                  <c:v>10.28515625</c:v>
                </c:pt>
                <c:pt idx="859">
                  <c:v>6.904296875</c:v>
                </c:pt>
                <c:pt idx="860">
                  <c:v>7.9150390625</c:v>
                </c:pt>
                <c:pt idx="861">
                  <c:v>5.865234375</c:v>
                </c:pt>
                <c:pt idx="862">
                  <c:v>5.1220703125</c:v>
                </c:pt>
                <c:pt idx="863">
                  <c:v>8.7138671875</c:v>
                </c:pt>
                <c:pt idx="864">
                  <c:v>5.8017578125</c:v>
                </c:pt>
                <c:pt idx="865">
                  <c:v>5.5029296875</c:v>
                </c:pt>
                <c:pt idx="866">
                  <c:v>7.267578125</c:v>
                </c:pt>
                <c:pt idx="867">
                  <c:v>5.83203125</c:v>
                </c:pt>
                <c:pt idx="868">
                  <c:v>7.3544921875</c:v>
                </c:pt>
                <c:pt idx="869">
                  <c:v>6.4912109375</c:v>
                </c:pt>
                <c:pt idx="870">
                  <c:v>5.6484375</c:v>
                </c:pt>
                <c:pt idx="871">
                  <c:v>5.6396484375</c:v>
                </c:pt>
                <c:pt idx="872">
                  <c:v>7.2822265625</c:v>
                </c:pt>
                <c:pt idx="873">
                  <c:v>5.0732421875</c:v>
                </c:pt>
                <c:pt idx="874">
                  <c:v>7.685546875</c:v>
                </c:pt>
                <c:pt idx="875">
                  <c:v>6.0703125</c:v>
                </c:pt>
                <c:pt idx="876">
                  <c:v>8.8544921875</c:v>
                </c:pt>
                <c:pt idx="877">
                  <c:v>5.962890625</c:v>
                </c:pt>
                <c:pt idx="878">
                  <c:v>7.50390625</c:v>
                </c:pt>
                <c:pt idx="879">
                  <c:v>6.27734375</c:v>
                </c:pt>
                <c:pt idx="880">
                  <c:v>8.0810546875</c:v>
                </c:pt>
                <c:pt idx="881">
                  <c:v>8.1044921875</c:v>
                </c:pt>
                <c:pt idx="882">
                  <c:v>9.2021484375</c:v>
                </c:pt>
                <c:pt idx="883">
                  <c:v>6.787109375</c:v>
                </c:pt>
                <c:pt idx="884">
                  <c:v>4.3984375</c:v>
                </c:pt>
                <c:pt idx="885">
                  <c:v>6.138671875</c:v>
                </c:pt>
                <c:pt idx="886">
                  <c:v>5.896484375</c:v>
                </c:pt>
                <c:pt idx="887">
                  <c:v>6.974609375</c:v>
                </c:pt>
                <c:pt idx="888">
                  <c:v>5.3037109375</c:v>
                </c:pt>
                <c:pt idx="889">
                  <c:v>8.1181640625</c:v>
                </c:pt>
                <c:pt idx="890">
                  <c:v>5.0390625</c:v>
                </c:pt>
                <c:pt idx="891">
                  <c:v>6.08203125</c:v>
                </c:pt>
                <c:pt idx="892">
                  <c:v>5.9912109375</c:v>
                </c:pt>
                <c:pt idx="893">
                  <c:v>6.673828125</c:v>
                </c:pt>
                <c:pt idx="894">
                  <c:v>6.525390625</c:v>
                </c:pt>
                <c:pt idx="895">
                  <c:v>7.681640625</c:v>
                </c:pt>
                <c:pt idx="896">
                  <c:v>9.380859375</c:v>
                </c:pt>
                <c:pt idx="897">
                  <c:v>7.802734375</c:v>
                </c:pt>
                <c:pt idx="898">
                  <c:v>6.654296875</c:v>
                </c:pt>
                <c:pt idx="899">
                  <c:v>7.490234375</c:v>
                </c:pt>
                <c:pt idx="900">
                  <c:v>6.33203125</c:v>
                </c:pt>
                <c:pt idx="901">
                  <c:v>4.1103515625</c:v>
                </c:pt>
                <c:pt idx="902">
                  <c:v>1.5537109375</c:v>
                </c:pt>
                <c:pt idx="903">
                  <c:v>2.0908203125</c:v>
                </c:pt>
                <c:pt idx="904">
                  <c:v>6.3076171875</c:v>
                </c:pt>
                <c:pt idx="905">
                  <c:v>7.712890625</c:v>
                </c:pt>
                <c:pt idx="906">
                  <c:v>9.20703125</c:v>
                </c:pt>
                <c:pt idx="907">
                  <c:v>9.7265625</c:v>
                </c:pt>
                <c:pt idx="908">
                  <c:v>8.521484375</c:v>
                </c:pt>
                <c:pt idx="909">
                  <c:v>5.8134765625</c:v>
                </c:pt>
                <c:pt idx="910">
                  <c:v>5.3291015625</c:v>
                </c:pt>
                <c:pt idx="911">
                  <c:v>5.275390625</c:v>
                </c:pt>
                <c:pt idx="912">
                  <c:v>5.427734375</c:v>
                </c:pt>
                <c:pt idx="913">
                  <c:v>5.34765625</c:v>
                </c:pt>
                <c:pt idx="914">
                  <c:v>6.6552734375</c:v>
                </c:pt>
                <c:pt idx="915">
                  <c:v>6.298828125</c:v>
                </c:pt>
                <c:pt idx="916">
                  <c:v>8.16015625</c:v>
                </c:pt>
                <c:pt idx="917">
                  <c:v>7.0458984375</c:v>
                </c:pt>
                <c:pt idx="918">
                  <c:v>5.9072265625</c:v>
                </c:pt>
                <c:pt idx="919">
                  <c:v>6.75390625</c:v>
                </c:pt>
                <c:pt idx="920">
                  <c:v>6.37109375</c:v>
                </c:pt>
                <c:pt idx="921">
                  <c:v>7.41796875</c:v>
                </c:pt>
                <c:pt idx="922">
                  <c:v>6.9638671875</c:v>
                </c:pt>
                <c:pt idx="923">
                  <c:v>5.6767578125</c:v>
                </c:pt>
                <c:pt idx="924">
                  <c:v>8.2900390625</c:v>
                </c:pt>
                <c:pt idx="925">
                  <c:v>7.3408203125</c:v>
                </c:pt>
                <c:pt idx="926">
                  <c:v>8.3603515625</c:v>
                </c:pt>
                <c:pt idx="927">
                  <c:v>7.740234375</c:v>
                </c:pt>
                <c:pt idx="928">
                  <c:v>7.5947265625</c:v>
                </c:pt>
                <c:pt idx="929">
                  <c:v>7.6708984375</c:v>
                </c:pt>
                <c:pt idx="930">
                  <c:v>5.3779296875</c:v>
                </c:pt>
                <c:pt idx="931">
                  <c:v>5.70703125</c:v>
                </c:pt>
                <c:pt idx="932">
                  <c:v>5.6416015625</c:v>
                </c:pt>
                <c:pt idx="933">
                  <c:v>6.1708984375</c:v>
                </c:pt>
                <c:pt idx="934">
                  <c:v>6.5390625</c:v>
                </c:pt>
                <c:pt idx="935">
                  <c:v>7.2958984375</c:v>
                </c:pt>
                <c:pt idx="936">
                  <c:v>6.9130859375</c:v>
                </c:pt>
                <c:pt idx="937">
                  <c:v>7.0673828125</c:v>
                </c:pt>
                <c:pt idx="938">
                  <c:v>5.7431640625</c:v>
                </c:pt>
                <c:pt idx="939">
                  <c:v>8.1806640625</c:v>
                </c:pt>
                <c:pt idx="940">
                  <c:v>6.2685546875</c:v>
                </c:pt>
                <c:pt idx="941">
                  <c:v>7.6826171875</c:v>
                </c:pt>
                <c:pt idx="942">
                  <c:v>6.501953125</c:v>
                </c:pt>
                <c:pt idx="943">
                  <c:v>7.505859375</c:v>
                </c:pt>
                <c:pt idx="944">
                  <c:v>6.90625</c:v>
                </c:pt>
                <c:pt idx="945">
                  <c:v>7.419921875</c:v>
                </c:pt>
                <c:pt idx="946">
                  <c:v>5.8427734375</c:v>
                </c:pt>
                <c:pt idx="947">
                  <c:v>7.958984375</c:v>
                </c:pt>
                <c:pt idx="948">
                  <c:v>6.5947265625</c:v>
                </c:pt>
                <c:pt idx="949">
                  <c:v>4.4892578125</c:v>
                </c:pt>
                <c:pt idx="950">
                  <c:v>1.8564453125</c:v>
                </c:pt>
                <c:pt idx="951">
                  <c:v>2.810546875</c:v>
                </c:pt>
                <c:pt idx="952">
                  <c:v>6.373046875</c:v>
                </c:pt>
                <c:pt idx="953">
                  <c:v>7.9716796875</c:v>
                </c:pt>
                <c:pt idx="954">
                  <c:v>10.6416015625</c:v>
                </c:pt>
                <c:pt idx="955">
                  <c:v>6.599609375</c:v>
                </c:pt>
                <c:pt idx="956">
                  <c:v>8.5107421875</c:v>
                </c:pt>
                <c:pt idx="957">
                  <c:v>6.37890625</c:v>
                </c:pt>
                <c:pt idx="958">
                  <c:v>5.7490234375</c:v>
                </c:pt>
                <c:pt idx="959">
                  <c:v>4.3779296875</c:v>
                </c:pt>
                <c:pt idx="960">
                  <c:v>7.0771484375</c:v>
                </c:pt>
                <c:pt idx="961">
                  <c:v>5.6845703125</c:v>
                </c:pt>
                <c:pt idx="962">
                  <c:v>7.7626953125</c:v>
                </c:pt>
                <c:pt idx="963">
                  <c:v>7.2958984375</c:v>
                </c:pt>
                <c:pt idx="964">
                  <c:v>7.4736328125</c:v>
                </c:pt>
                <c:pt idx="965">
                  <c:v>5.8798828125</c:v>
                </c:pt>
                <c:pt idx="966">
                  <c:v>6.0947265625</c:v>
                </c:pt>
                <c:pt idx="967">
                  <c:v>5.6337890625</c:v>
                </c:pt>
                <c:pt idx="968">
                  <c:v>6.4150390625</c:v>
                </c:pt>
                <c:pt idx="969">
                  <c:v>6.421875</c:v>
                </c:pt>
                <c:pt idx="970">
                  <c:v>7.486328125</c:v>
                </c:pt>
                <c:pt idx="971">
                  <c:v>6.765625</c:v>
                </c:pt>
                <c:pt idx="972">
                  <c:v>7.734375</c:v>
                </c:pt>
                <c:pt idx="973">
                  <c:v>7.296875</c:v>
                </c:pt>
                <c:pt idx="974">
                  <c:v>6.9609375</c:v>
                </c:pt>
                <c:pt idx="975">
                  <c:v>10.9921875</c:v>
                </c:pt>
                <c:pt idx="976">
                  <c:v>7.169921875</c:v>
                </c:pt>
                <c:pt idx="977">
                  <c:v>7.3955078125</c:v>
                </c:pt>
                <c:pt idx="978">
                  <c:v>5.4130859375</c:v>
                </c:pt>
                <c:pt idx="979">
                  <c:v>5.380859375</c:v>
                </c:pt>
                <c:pt idx="980">
                  <c:v>6.0712890625</c:v>
                </c:pt>
                <c:pt idx="981">
                  <c:v>6.73046875</c:v>
                </c:pt>
                <c:pt idx="982">
                  <c:v>5.314453125</c:v>
                </c:pt>
                <c:pt idx="983">
                  <c:v>7.51171875</c:v>
                </c:pt>
                <c:pt idx="984">
                  <c:v>8.6220703125</c:v>
                </c:pt>
                <c:pt idx="985">
                  <c:v>7.908203125</c:v>
                </c:pt>
                <c:pt idx="986">
                  <c:v>6.1064453125</c:v>
                </c:pt>
                <c:pt idx="987">
                  <c:v>5.7216796875</c:v>
                </c:pt>
                <c:pt idx="988">
                  <c:v>7.123046875</c:v>
                </c:pt>
                <c:pt idx="989">
                  <c:v>6.43359375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44-1A46-B1B1-E87E4104F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2705536"/>
        <c:axId val="242707456"/>
      </c:lineChart>
      <c:catAx>
        <c:axId val="242705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>
                    <a:solidFill>
                      <a:schemeClr val="tx1"/>
                    </a:solidFill>
                  </a:rPr>
                  <a:t>video frame index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707456"/>
        <c:crosses val="autoZero"/>
        <c:auto val="1"/>
        <c:lblAlgn val="ctr"/>
        <c:lblOffset val="100"/>
        <c:tickLblSkip val="100"/>
        <c:noMultiLvlLbl val="0"/>
      </c:catAx>
      <c:valAx>
        <c:axId val="242707456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/>
                  <a:t>Frame size</a:t>
                </a:r>
                <a:r>
                  <a:rPr lang="en-US" sz="900" baseline="0" dirty="0"/>
                  <a:t> (Kbytes)</a:t>
                </a:r>
                <a:endParaRPr lang="en-US" sz="9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70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'2.4G_AC1300_Network_Intra1'!$H$10:$H$1000</c:f>
              <c:numCache>
                <c:formatCode>General</c:formatCode>
                <c:ptCount val="991"/>
                <c:pt idx="0">
                  <c:v>4</c:v>
                </c:pt>
                <c:pt idx="1">
                  <c:v>8</c:v>
                </c:pt>
                <c:pt idx="2">
                  <c:v>13</c:v>
                </c:pt>
                <c:pt idx="3">
                  <c:v>15</c:v>
                </c:pt>
                <c:pt idx="4">
                  <c:v>8</c:v>
                </c:pt>
                <c:pt idx="5">
                  <c:v>2</c:v>
                </c:pt>
                <c:pt idx="6">
                  <c:v>9</c:v>
                </c:pt>
                <c:pt idx="7">
                  <c:v>8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12</c:v>
                </c:pt>
                <c:pt idx="13">
                  <c:v>11</c:v>
                </c:pt>
                <c:pt idx="14">
                  <c:v>11</c:v>
                </c:pt>
                <c:pt idx="15">
                  <c:v>11</c:v>
                </c:pt>
                <c:pt idx="16">
                  <c:v>19</c:v>
                </c:pt>
                <c:pt idx="17">
                  <c:v>10</c:v>
                </c:pt>
                <c:pt idx="18">
                  <c:v>7</c:v>
                </c:pt>
                <c:pt idx="19">
                  <c:v>4</c:v>
                </c:pt>
                <c:pt idx="20">
                  <c:v>5</c:v>
                </c:pt>
                <c:pt idx="21">
                  <c:v>5</c:v>
                </c:pt>
                <c:pt idx="22">
                  <c:v>2</c:v>
                </c:pt>
                <c:pt idx="23">
                  <c:v>4</c:v>
                </c:pt>
                <c:pt idx="24">
                  <c:v>15</c:v>
                </c:pt>
                <c:pt idx="25">
                  <c:v>12</c:v>
                </c:pt>
                <c:pt idx="26">
                  <c:v>13</c:v>
                </c:pt>
                <c:pt idx="27">
                  <c:v>7</c:v>
                </c:pt>
                <c:pt idx="28">
                  <c:v>5</c:v>
                </c:pt>
                <c:pt idx="29">
                  <c:v>8</c:v>
                </c:pt>
                <c:pt idx="30">
                  <c:v>6</c:v>
                </c:pt>
                <c:pt idx="31">
                  <c:v>6</c:v>
                </c:pt>
                <c:pt idx="32">
                  <c:v>11</c:v>
                </c:pt>
                <c:pt idx="33">
                  <c:v>2</c:v>
                </c:pt>
                <c:pt idx="34">
                  <c:v>12</c:v>
                </c:pt>
                <c:pt idx="35">
                  <c:v>22</c:v>
                </c:pt>
                <c:pt idx="36">
                  <c:v>12</c:v>
                </c:pt>
                <c:pt idx="37">
                  <c:v>10</c:v>
                </c:pt>
                <c:pt idx="38">
                  <c:v>7</c:v>
                </c:pt>
                <c:pt idx="39">
                  <c:v>44</c:v>
                </c:pt>
                <c:pt idx="40">
                  <c:v>13</c:v>
                </c:pt>
                <c:pt idx="41">
                  <c:v>19</c:v>
                </c:pt>
                <c:pt idx="42">
                  <c:v>8</c:v>
                </c:pt>
                <c:pt idx="43">
                  <c:v>6</c:v>
                </c:pt>
                <c:pt idx="44">
                  <c:v>5</c:v>
                </c:pt>
                <c:pt idx="45">
                  <c:v>5</c:v>
                </c:pt>
                <c:pt idx="46">
                  <c:v>5</c:v>
                </c:pt>
                <c:pt idx="47">
                  <c:v>10</c:v>
                </c:pt>
                <c:pt idx="48">
                  <c:v>2</c:v>
                </c:pt>
                <c:pt idx="49">
                  <c:v>3</c:v>
                </c:pt>
                <c:pt idx="50">
                  <c:v>14</c:v>
                </c:pt>
                <c:pt idx="51">
                  <c:v>13</c:v>
                </c:pt>
                <c:pt idx="52">
                  <c:v>14</c:v>
                </c:pt>
                <c:pt idx="53">
                  <c:v>13</c:v>
                </c:pt>
                <c:pt idx="54">
                  <c:v>13</c:v>
                </c:pt>
                <c:pt idx="55">
                  <c:v>11</c:v>
                </c:pt>
                <c:pt idx="56">
                  <c:v>13</c:v>
                </c:pt>
                <c:pt idx="57">
                  <c:v>10</c:v>
                </c:pt>
                <c:pt idx="58">
                  <c:v>9</c:v>
                </c:pt>
                <c:pt idx="59">
                  <c:v>9</c:v>
                </c:pt>
                <c:pt idx="60">
                  <c:v>9</c:v>
                </c:pt>
                <c:pt idx="61">
                  <c:v>7</c:v>
                </c:pt>
                <c:pt idx="62">
                  <c:v>7</c:v>
                </c:pt>
                <c:pt idx="63">
                  <c:v>5</c:v>
                </c:pt>
                <c:pt idx="64">
                  <c:v>25</c:v>
                </c:pt>
                <c:pt idx="65">
                  <c:v>11</c:v>
                </c:pt>
                <c:pt idx="66">
                  <c:v>13</c:v>
                </c:pt>
                <c:pt idx="67">
                  <c:v>11</c:v>
                </c:pt>
                <c:pt idx="68">
                  <c:v>12</c:v>
                </c:pt>
                <c:pt idx="69">
                  <c:v>11</c:v>
                </c:pt>
                <c:pt idx="70">
                  <c:v>11</c:v>
                </c:pt>
                <c:pt idx="71">
                  <c:v>9</c:v>
                </c:pt>
                <c:pt idx="72">
                  <c:v>8</c:v>
                </c:pt>
                <c:pt idx="73">
                  <c:v>6</c:v>
                </c:pt>
                <c:pt idx="74">
                  <c:v>6</c:v>
                </c:pt>
                <c:pt idx="75">
                  <c:v>14</c:v>
                </c:pt>
                <c:pt idx="76">
                  <c:v>10</c:v>
                </c:pt>
                <c:pt idx="77">
                  <c:v>11</c:v>
                </c:pt>
                <c:pt idx="78">
                  <c:v>8</c:v>
                </c:pt>
                <c:pt idx="79">
                  <c:v>9</c:v>
                </c:pt>
                <c:pt idx="80">
                  <c:v>13</c:v>
                </c:pt>
                <c:pt idx="81">
                  <c:v>7</c:v>
                </c:pt>
                <c:pt idx="82">
                  <c:v>10</c:v>
                </c:pt>
                <c:pt idx="83">
                  <c:v>13</c:v>
                </c:pt>
                <c:pt idx="84">
                  <c:v>13</c:v>
                </c:pt>
                <c:pt idx="85">
                  <c:v>14</c:v>
                </c:pt>
                <c:pt idx="86">
                  <c:v>14</c:v>
                </c:pt>
                <c:pt idx="87">
                  <c:v>76</c:v>
                </c:pt>
                <c:pt idx="88">
                  <c:v>44</c:v>
                </c:pt>
                <c:pt idx="89">
                  <c:v>16</c:v>
                </c:pt>
                <c:pt idx="90">
                  <c:v>14</c:v>
                </c:pt>
                <c:pt idx="91">
                  <c:v>15</c:v>
                </c:pt>
                <c:pt idx="92">
                  <c:v>12</c:v>
                </c:pt>
                <c:pt idx="93">
                  <c:v>18</c:v>
                </c:pt>
                <c:pt idx="94">
                  <c:v>11</c:v>
                </c:pt>
                <c:pt idx="95">
                  <c:v>2</c:v>
                </c:pt>
                <c:pt idx="96">
                  <c:v>8</c:v>
                </c:pt>
                <c:pt idx="97">
                  <c:v>4</c:v>
                </c:pt>
                <c:pt idx="98">
                  <c:v>4</c:v>
                </c:pt>
                <c:pt idx="99">
                  <c:v>13</c:v>
                </c:pt>
                <c:pt idx="100">
                  <c:v>19</c:v>
                </c:pt>
                <c:pt idx="101">
                  <c:v>13</c:v>
                </c:pt>
                <c:pt idx="102">
                  <c:v>13</c:v>
                </c:pt>
                <c:pt idx="103">
                  <c:v>17</c:v>
                </c:pt>
                <c:pt idx="104">
                  <c:v>8</c:v>
                </c:pt>
                <c:pt idx="105">
                  <c:v>16</c:v>
                </c:pt>
                <c:pt idx="106">
                  <c:v>12</c:v>
                </c:pt>
                <c:pt idx="107">
                  <c:v>16</c:v>
                </c:pt>
                <c:pt idx="108">
                  <c:v>10</c:v>
                </c:pt>
                <c:pt idx="109">
                  <c:v>22</c:v>
                </c:pt>
                <c:pt idx="110">
                  <c:v>9</c:v>
                </c:pt>
                <c:pt idx="111">
                  <c:v>12</c:v>
                </c:pt>
                <c:pt idx="112">
                  <c:v>6</c:v>
                </c:pt>
                <c:pt idx="113">
                  <c:v>15</c:v>
                </c:pt>
                <c:pt idx="114">
                  <c:v>13</c:v>
                </c:pt>
                <c:pt idx="115">
                  <c:v>10</c:v>
                </c:pt>
                <c:pt idx="116">
                  <c:v>4</c:v>
                </c:pt>
                <c:pt idx="117">
                  <c:v>22</c:v>
                </c:pt>
                <c:pt idx="118">
                  <c:v>7</c:v>
                </c:pt>
                <c:pt idx="119">
                  <c:v>8</c:v>
                </c:pt>
                <c:pt idx="120">
                  <c:v>3</c:v>
                </c:pt>
                <c:pt idx="121">
                  <c:v>3</c:v>
                </c:pt>
                <c:pt idx="122">
                  <c:v>7</c:v>
                </c:pt>
                <c:pt idx="123">
                  <c:v>9</c:v>
                </c:pt>
                <c:pt idx="124">
                  <c:v>11</c:v>
                </c:pt>
                <c:pt idx="125">
                  <c:v>13</c:v>
                </c:pt>
                <c:pt idx="126">
                  <c:v>8</c:v>
                </c:pt>
                <c:pt idx="127">
                  <c:v>11</c:v>
                </c:pt>
                <c:pt idx="128">
                  <c:v>16</c:v>
                </c:pt>
                <c:pt idx="129">
                  <c:v>9</c:v>
                </c:pt>
                <c:pt idx="130">
                  <c:v>8</c:v>
                </c:pt>
                <c:pt idx="131">
                  <c:v>13</c:v>
                </c:pt>
                <c:pt idx="132">
                  <c:v>6</c:v>
                </c:pt>
                <c:pt idx="133">
                  <c:v>8</c:v>
                </c:pt>
                <c:pt idx="134">
                  <c:v>8</c:v>
                </c:pt>
                <c:pt idx="135">
                  <c:v>36</c:v>
                </c:pt>
                <c:pt idx="136">
                  <c:v>7</c:v>
                </c:pt>
                <c:pt idx="137">
                  <c:v>13</c:v>
                </c:pt>
                <c:pt idx="138">
                  <c:v>17</c:v>
                </c:pt>
                <c:pt idx="139">
                  <c:v>9</c:v>
                </c:pt>
                <c:pt idx="140">
                  <c:v>8</c:v>
                </c:pt>
                <c:pt idx="141">
                  <c:v>13</c:v>
                </c:pt>
                <c:pt idx="142">
                  <c:v>7</c:v>
                </c:pt>
                <c:pt idx="143">
                  <c:v>4</c:v>
                </c:pt>
                <c:pt idx="144">
                  <c:v>12</c:v>
                </c:pt>
                <c:pt idx="145">
                  <c:v>15</c:v>
                </c:pt>
                <c:pt idx="146">
                  <c:v>14</c:v>
                </c:pt>
                <c:pt idx="147">
                  <c:v>12</c:v>
                </c:pt>
                <c:pt idx="148">
                  <c:v>5</c:v>
                </c:pt>
                <c:pt idx="149">
                  <c:v>5</c:v>
                </c:pt>
                <c:pt idx="150">
                  <c:v>14</c:v>
                </c:pt>
                <c:pt idx="151">
                  <c:v>8</c:v>
                </c:pt>
                <c:pt idx="152">
                  <c:v>15</c:v>
                </c:pt>
                <c:pt idx="153">
                  <c:v>19</c:v>
                </c:pt>
                <c:pt idx="154">
                  <c:v>5</c:v>
                </c:pt>
                <c:pt idx="155">
                  <c:v>10</c:v>
                </c:pt>
                <c:pt idx="156">
                  <c:v>22</c:v>
                </c:pt>
                <c:pt idx="157">
                  <c:v>25</c:v>
                </c:pt>
                <c:pt idx="158">
                  <c:v>30</c:v>
                </c:pt>
                <c:pt idx="159">
                  <c:v>17</c:v>
                </c:pt>
                <c:pt idx="160">
                  <c:v>13</c:v>
                </c:pt>
                <c:pt idx="161">
                  <c:v>10</c:v>
                </c:pt>
                <c:pt idx="162">
                  <c:v>21</c:v>
                </c:pt>
                <c:pt idx="163">
                  <c:v>9</c:v>
                </c:pt>
                <c:pt idx="164">
                  <c:v>7</c:v>
                </c:pt>
                <c:pt idx="165">
                  <c:v>4</c:v>
                </c:pt>
                <c:pt idx="166">
                  <c:v>12</c:v>
                </c:pt>
                <c:pt idx="167">
                  <c:v>16</c:v>
                </c:pt>
                <c:pt idx="168">
                  <c:v>15</c:v>
                </c:pt>
                <c:pt idx="169">
                  <c:v>15</c:v>
                </c:pt>
                <c:pt idx="170">
                  <c:v>15</c:v>
                </c:pt>
                <c:pt idx="171">
                  <c:v>15</c:v>
                </c:pt>
                <c:pt idx="172">
                  <c:v>13</c:v>
                </c:pt>
                <c:pt idx="173">
                  <c:v>16</c:v>
                </c:pt>
                <c:pt idx="174">
                  <c:v>4</c:v>
                </c:pt>
                <c:pt idx="175">
                  <c:v>5</c:v>
                </c:pt>
                <c:pt idx="176">
                  <c:v>7</c:v>
                </c:pt>
                <c:pt idx="177">
                  <c:v>10</c:v>
                </c:pt>
                <c:pt idx="178">
                  <c:v>13</c:v>
                </c:pt>
                <c:pt idx="179">
                  <c:v>21</c:v>
                </c:pt>
                <c:pt idx="180">
                  <c:v>9</c:v>
                </c:pt>
                <c:pt idx="181">
                  <c:v>15</c:v>
                </c:pt>
                <c:pt idx="182">
                  <c:v>19</c:v>
                </c:pt>
                <c:pt idx="183">
                  <c:v>44</c:v>
                </c:pt>
                <c:pt idx="184">
                  <c:v>14</c:v>
                </c:pt>
                <c:pt idx="185">
                  <c:v>10</c:v>
                </c:pt>
                <c:pt idx="186">
                  <c:v>11</c:v>
                </c:pt>
                <c:pt idx="187">
                  <c:v>24</c:v>
                </c:pt>
                <c:pt idx="188">
                  <c:v>14</c:v>
                </c:pt>
                <c:pt idx="189">
                  <c:v>13</c:v>
                </c:pt>
                <c:pt idx="190">
                  <c:v>8</c:v>
                </c:pt>
                <c:pt idx="191">
                  <c:v>10</c:v>
                </c:pt>
                <c:pt idx="192">
                  <c:v>5</c:v>
                </c:pt>
                <c:pt idx="193">
                  <c:v>15</c:v>
                </c:pt>
                <c:pt idx="194">
                  <c:v>14</c:v>
                </c:pt>
                <c:pt idx="195">
                  <c:v>15</c:v>
                </c:pt>
                <c:pt idx="196">
                  <c:v>10</c:v>
                </c:pt>
                <c:pt idx="197">
                  <c:v>15</c:v>
                </c:pt>
                <c:pt idx="198">
                  <c:v>14</c:v>
                </c:pt>
                <c:pt idx="199">
                  <c:v>11</c:v>
                </c:pt>
                <c:pt idx="200">
                  <c:v>15</c:v>
                </c:pt>
                <c:pt idx="201">
                  <c:v>10</c:v>
                </c:pt>
                <c:pt idx="202">
                  <c:v>4</c:v>
                </c:pt>
                <c:pt idx="203">
                  <c:v>17</c:v>
                </c:pt>
                <c:pt idx="204">
                  <c:v>15</c:v>
                </c:pt>
                <c:pt idx="205">
                  <c:v>20</c:v>
                </c:pt>
                <c:pt idx="206">
                  <c:v>11</c:v>
                </c:pt>
                <c:pt idx="207">
                  <c:v>12</c:v>
                </c:pt>
                <c:pt idx="208">
                  <c:v>14</c:v>
                </c:pt>
                <c:pt idx="209">
                  <c:v>4</c:v>
                </c:pt>
                <c:pt idx="210">
                  <c:v>13</c:v>
                </c:pt>
                <c:pt idx="211">
                  <c:v>10</c:v>
                </c:pt>
                <c:pt idx="212">
                  <c:v>7</c:v>
                </c:pt>
                <c:pt idx="213">
                  <c:v>5</c:v>
                </c:pt>
                <c:pt idx="214">
                  <c:v>4</c:v>
                </c:pt>
                <c:pt idx="215">
                  <c:v>15</c:v>
                </c:pt>
                <c:pt idx="216">
                  <c:v>13</c:v>
                </c:pt>
                <c:pt idx="217">
                  <c:v>12</c:v>
                </c:pt>
                <c:pt idx="218">
                  <c:v>8</c:v>
                </c:pt>
                <c:pt idx="219">
                  <c:v>10</c:v>
                </c:pt>
                <c:pt idx="220">
                  <c:v>10</c:v>
                </c:pt>
                <c:pt idx="221">
                  <c:v>9</c:v>
                </c:pt>
                <c:pt idx="222">
                  <c:v>6</c:v>
                </c:pt>
                <c:pt idx="223">
                  <c:v>6</c:v>
                </c:pt>
                <c:pt idx="224">
                  <c:v>9</c:v>
                </c:pt>
                <c:pt idx="225">
                  <c:v>13</c:v>
                </c:pt>
                <c:pt idx="226">
                  <c:v>10</c:v>
                </c:pt>
                <c:pt idx="227">
                  <c:v>9</c:v>
                </c:pt>
                <c:pt idx="228">
                  <c:v>10</c:v>
                </c:pt>
                <c:pt idx="229">
                  <c:v>4</c:v>
                </c:pt>
                <c:pt idx="230">
                  <c:v>5</c:v>
                </c:pt>
                <c:pt idx="231">
                  <c:v>48</c:v>
                </c:pt>
                <c:pt idx="232">
                  <c:v>10</c:v>
                </c:pt>
                <c:pt idx="233">
                  <c:v>14</c:v>
                </c:pt>
                <c:pt idx="234">
                  <c:v>12</c:v>
                </c:pt>
                <c:pt idx="235">
                  <c:v>23</c:v>
                </c:pt>
                <c:pt idx="236">
                  <c:v>14</c:v>
                </c:pt>
                <c:pt idx="237">
                  <c:v>9</c:v>
                </c:pt>
                <c:pt idx="238">
                  <c:v>20</c:v>
                </c:pt>
                <c:pt idx="239">
                  <c:v>8</c:v>
                </c:pt>
                <c:pt idx="240">
                  <c:v>12</c:v>
                </c:pt>
                <c:pt idx="241">
                  <c:v>13</c:v>
                </c:pt>
                <c:pt idx="242">
                  <c:v>7</c:v>
                </c:pt>
                <c:pt idx="243">
                  <c:v>7</c:v>
                </c:pt>
                <c:pt idx="244">
                  <c:v>8</c:v>
                </c:pt>
                <c:pt idx="245">
                  <c:v>29</c:v>
                </c:pt>
                <c:pt idx="246">
                  <c:v>6</c:v>
                </c:pt>
                <c:pt idx="247">
                  <c:v>23</c:v>
                </c:pt>
                <c:pt idx="248">
                  <c:v>13</c:v>
                </c:pt>
                <c:pt idx="249">
                  <c:v>13</c:v>
                </c:pt>
                <c:pt idx="250">
                  <c:v>12</c:v>
                </c:pt>
                <c:pt idx="251">
                  <c:v>11</c:v>
                </c:pt>
                <c:pt idx="252">
                  <c:v>10</c:v>
                </c:pt>
                <c:pt idx="253">
                  <c:v>12</c:v>
                </c:pt>
                <c:pt idx="254">
                  <c:v>5</c:v>
                </c:pt>
                <c:pt idx="255">
                  <c:v>6</c:v>
                </c:pt>
                <c:pt idx="256">
                  <c:v>16</c:v>
                </c:pt>
                <c:pt idx="257">
                  <c:v>16</c:v>
                </c:pt>
                <c:pt idx="258">
                  <c:v>13</c:v>
                </c:pt>
                <c:pt idx="259">
                  <c:v>13</c:v>
                </c:pt>
                <c:pt idx="260">
                  <c:v>14</c:v>
                </c:pt>
                <c:pt idx="261">
                  <c:v>10</c:v>
                </c:pt>
                <c:pt idx="262">
                  <c:v>14</c:v>
                </c:pt>
                <c:pt idx="263">
                  <c:v>10</c:v>
                </c:pt>
                <c:pt idx="264">
                  <c:v>9</c:v>
                </c:pt>
                <c:pt idx="265">
                  <c:v>19</c:v>
                </c:pt>
                <c:pt idx="266">
                  <c:v>7</c:v>
                </c:pt>
                <c:pt idx="267">
                  <c:v>5</c:v>
                </c:pt>
                <c:pt idx="268">
                  <c:v>16</c:v>
                </c:pt>
                <c:pt idx="269">
                  <c:v>10</c:v>
                </c:pt>
                <c:pt idx="270">
                  <c:v>14</c:v>
                </c:pt>
                <c:pt idx="271">
                  <c:v>20</c:v>
                </c:pt>
                <c:pt idx="272">
                  <c:v>12</c:v>
                </c:pt>
                <c:pt idx="273">
                  <c:v>12</c:v>
                </c:pt>
                <c:pt idx="274">
                  <c:v>12</c:v>
                </c:pt>
                <c:pt idx="275">
                  <c:v>16</c:v>
                </c:pt>
                <c:pt idx="276">
                  <c:v>15</c:v>
                </c:pt>
                <c:pt idx="277">
                  <c:v>9</c:v>
                </c:pt>
                <c:pt idx="278">
                  <c:v>9</c:v>
                </c:pt>
                <c:pt idx="279">
                  <c:v>41</c:v>
                </c:pt>
                <c:pt idx="280">
                  <c:v>14</c:v>
                </c:pt>
                <c:pt idx="281">
                  <c:v>8</c:v>
                </c:pt>
                <c:pt idx="282">
                  <c:v>8</c:v>
                </c:pt>
                <c:pt idx="283">
                  <c:v>7</c:v>
                </c:pt>
                <c:pt idx="284">
                  <c:v>6</c:v>
                </c:pt>
                <c:pt idx="285">
                  <c:v>6</c:v>
                </c:pt>
                <c:pt idx="286">
                  <c:v>4</c:v>
                </c:pt>
                <c:pt idx="287">
                  <c:v>13</c:v>
                </c:pt>
                <c:pt idx="288">
                  <c:v>12</c:v>
                </c:pt>
                <c:pt idx="289">
                  <c:v>17</c:v>
                </c:pt>
                <c:pt idx="290">
                  <c:v>14</c:v>
                </c:pt>
                <c:pt idx="291">
                  <c:v>13</c:v>
                </c:pt>
                <c:pt idx="292">
                  <c:v>8</c:v>
                </c:pt>
                <c:pt idx="293">
                  <c:v>12</c:v>
                </c:pt>
                <c:pt idx="294">
                  <c:v>7</c:v>
                </c:pt>
                <c:pt idx="295">
                  <c:v>6</c:v>
                </c:pt>
                <c:pt idx="296">
                  <c:v>6</c:v>
                </c:pt>
                <c:pt idx="297">
                  <c:v>14</c:v>
                </c:pt>
                <c:pt idx="298">
                  <c:v>6</c:v>
                </c:pt>
                <c:pt idx="299">
                  <c:v>14</c:v>
                </c:pt>
                <c:pt idx="300">
                  <c:v>18</c:v>
                </c:pt>
                <c:pt idx="301">
                  <c:v>15</c:v>
                </c:pt>
                <c:pt idx="302">
                  <c:v>12</c:v>
                </c:pt>
                <c:pt idx="303">
                  <c:v>12</c:v>
                </c:pt>
                <c:pt idx="304">
                  <c:v>14</c:v>
                </c:pt>
                <c:pt idx="305">
                  <c:v>17</c:v>
                </c:pt>
                <c:pt idx="306">
                  <c:v>10</c:v>
                </c:pt>
                <c:pt idx="307">
                  <c:v>6</c:v>
                </c:pt>
                <c:pt idx="308">
                  <c:v>4</c:v>
                </c:pt>
                <c:pt idx="309">
                  <c:v>11</c:v>
                </c:pt>
                <c:pt idx="310">
                  <c:v>5</c:v>
                </c:pt>
                <c:pt idx="311">
                  <c:v>4</c:v>
                </c:pt>
                <c:pt idx="312">
                  <c:v>13</c:v>
                </c:pt>
                <c:pt idx="313">
                  <c:v>12</c:v>
                </c:pt>
                <c:pt idx="314">
                  <c:v>12</c:v>
                </c:pt>
                <c:pt idx="315">
                  <c:v>14</c:v>
                </c:pt>
                <c:pt idx="316">
                  <c:v>15</c:v>
                </c:pt>
                <c:pt idx="317">
                  <c:v>9</c:v>
                </c:pt>
                <c:pt idx="318">
                  <c:v>15</c:v>
                </c:pt>
                <c:pt idx="319">
                  <c:v>9</c:v>
                </c:pt>
                <c:pt idx="320">
                  <c:v>4</c:v>
                </c:pt>
                <c:pt idx="321">
                  <c:v>5</c:v>
                </c:pt>
                <c:pt idx="322">
                  <c:v>16</c:v>
                </c:pt>
                <c:pt idx="323">
                  <c:v>13</c:v>
                </c:pt>
                <c:pt idx="324">
                  <c:v>19</c:v>
                </c:pt>
                <c:pt idx="325">
                  <c:v>13</c:v>
                </c:pt>
                <c:pt idx="326">
                  <c:v>9</c:v>
                </c:pt>
                <c:pt idx="327">
                  <c:v>44</c:v>
                </c:pt>
                <c:pt idx="328">
                  <c:v>14</c:v>
                </c:pt>
                <c:pt idx="329">
                  <c:v>8</c:v>
                </c:pt>
                <c:pt idx="330">
                  <c:v>9</c:v>
                </c:pt>
                <c:pt idx="331">
                  <c:v>6</c:v>
                </c:pt>
                <c:pt idx="332">
                  <c:v>15</c:v>
                </c:pt>
                <c:pt idx="333">
                  <c:v>5</c:v>
                </c:pt>
                <c:pt idx="334">
                  <c:v>21</c:v>
                </c:pt>
                <c:pt idx="335">
                  <c:v>12</c:v>
                </c:pt>
                <c:pt idx="336">
                  <c:v>11</c:v>
                </c:pt>
                <c:pt idx="337">
                  <c:v>11</c:v>
                </c:pt>
                <c:pt idx="338">
                  <c:v>10</c:v>
                </c:pt>
                <c:pt idx="339">
                  <c:v>9</c:v>
                </c:pt>
                <c:pt idx="340">
                  <c:v>11</c:v>
                </c:pt>
                <c:pt idx="341">
                  <c:v>7</c:v>
                </c:pt>
                <c:pt idx="342">
                  <c:v>8</c:v>
                </c:pt>
                <c:pt idx="343">
                  <c:v>8</c:v>
                </c:pt>
                <c:pt idx="344">
                  <c:v>8</c:v>
                </c:pt>
                <c:pt idx="345">
                  <c:v>11</c:v>
                </c:pt>
                <c:pt idx="346">
                  <c:v>9</c:v>
                </c:pt>
                <c:pt idx="347">
                  <c:v>14</c:v>
                </c:pt>
                <c:pt idx="348">
                  <c:v>17</c:v>
                </c:pt>
                <c:pt idx="349">
                  <c:v>17</c:v>
                </c:pt>
                <c:pt idx="350">
                  <c:v>11</c:v>
                </c:pt>
                <c:pt idx="351">
                  <c:v>11</c:v>
                </c:pt>
                <c:pt idx="352">
                  <c:v>9</c:v>
                </c:pt>
                <c:pt idx="353">
                  <c:v>8</c:v>
                </c:pt>
                <c:pt idx="354">
                  <c:v>8</c:v>
                </c:pt>
                <c:pt idx="355">
                  <c:v>12</c:v>
                </c:pt>
                <c:pt idx="356">
                  <c:v>5</c:v>
                </c:pt>
                <c:pt idx="357">
                  <c:v>20</c:v>
                </c:pt>
                <c:pt idx="358">
                  <c:v>18</c:v>
                </c:pt>
                <c:pt idx="359">
                  <c:v>6</c:v>
                </c:pt>
                <c:pt idx="360">
                  <c:v>16</c:v>
                </c:pt>
                <c:pt idx="361">
                  <c:v>16</c:v>
                </c:pt>
                <c:pt idx="362">
                  <c:v>10</c:v>
                </c:pt>
                <c:pt idx="363">
                  <c:v>10</c:v>
                </c:pt>
                <c:pt idx="364">
                  <c:v>7</c:v>
                </c:pt>
                <c:pt idx="365">
                  <c:v>8</c:v>
                </c:pt>
                <c:pt idx="366">
                  <c:v>13</c:v>
                </c:pt>
                <c:pt idx="367">
                  <c:v>6</c:v>
                </c:pt>
                <c:pt idx="368">
                  <c:v>4</c:v>
                </c:pt>
                <c:pt idx="369">
                  <c:v>10</c:v>
                </c:pt>
                <c:pt idx="370">
                  <c:v>13</c:v>
                </c:pt>
                <c:pt idx="371">
                  <c:v>12</c:v>
                </c:pt>
                <c:pt idx="372">
                  <c:v>12</c:v>
                </c:pt>
                <c:pt idx="373">
                  <c:v>20</c:v>
                </c:pt>
                <c:pt idx="374">
                  <c:v>6</c:v>
                </c:pt>
                <c:pt idx="375">
                  <c:v>30</c:v>
                </c:pt>
                <c:pt idx="376">
                  <c:v>9</c:v>
                </c:pt>
                <c:pt idx="377">
                  <c:v>13</c:v>
                </c:pt>
                <c:pt idx="378">
                  <c:v>5</c:v>
                </c:pt>
                <c:pt idx="379">
                  <c:v>14</c:v>
                </c:pt>
                <c:pt idx="380">
                  <c:v>12</c:v>
                </c:pt>
                <c:pt idx="381">
                  <c:v>3</c:v>
                </c:pt>
                <c:pt idx="382">
                  <c:v>7</c:v>
                </c:pt>
                <c:pt idx="383">
                  <c:v>16</c:v>
                </c:pt>
                <c:pt idx="384">
                  <c:v>26</c:v>
                </c:pt>
                <c:pt idx="385">
                  <c:v>15</c:v>
                </c:pt>
                <c:pt idx="386">
                  <c:v>10</c:v>
                </c:pt>
                <c:pt idx="387">
                  <c:v>13</c:v>
                </c:pt>
                <c:pt idx="388">
                  <c:v>13</c:v>
                </c:pt>
                <c:pt idx="389">
                  <c:v>19</c:v>
                </c:pt>
                <c:pt idx="390">
                  <c:v>13</c:v>
                </c:pt>
                <c:pt idx="391">
                  <c:v>12</c:v>
                </c:pt>
                <c:pt idx="392">
                  <c:v>14</c:v>
                </c:pt>
                <c:pt idx="393">
                  <c:v>8</c:v>
                </c:pt>
                <c:pt idx="394">
                  <c:v>9</c:v>
                </c:pt>
                <c:pt idx="395">
                  <c:v>13</c:v>
                </c:pt>
                <c:pt idx="396">
                  <c:v>3</c:v>
                </c:pt>
                <c:pt idx="397">
                  <c:v>10</c:v>
                </c:pt>
                <c:pt idx="398">
                  <c:v>12</c:v>
                </c:pt>
                <c:pt idx="399">
                  <c:v>14</c:v>
                </c:pt>
                <c:pt idx="400">
                  <c:v>9</c:v>
                </c:pt>
                <c:pt idx="401">
                  <c:v>11</c:v>
                </c:pt>
                <c:pt idx="402">
                  <c:v>12</c:v>
                </c:pt>
                <c:pt idx="403">
                  <c:v>7</c:v>
                </c:pt>
                <c:pt idx="404">
                  <c:v>8</c:v>
                </c:pt>
                <c:pt idx="405">
                  <c:v>2</c:v>
                </c:pt>
                <c:pt idx="406">
                  <c:v>14</c:v>
                </c:pt>
                <c:pt idx="407">
                  <c:v>16</c:v>
                </c:pt>
                <c:pt idx="408">
                  <c:v>18</c:v>
                </c:pt>
                <c:pt idx="409">
                  <c:v>9</c:v>
                </c:pt>
                <c:pt idx="410">
                  <c:v>10</c:v>
                </c:pt>
                <c:pt idx="411">
                  <c:v>10</c:v>
                </c:pt>
                <c:pt idx="412">
                  <c:v>8</c:v>
                </c:pt>
                <c:pt idx="413">
                  <c:v>5</c:v>
                </c:pt>
                <c:pt idx="414">
                  <c:v>12</c:v>
                </c:pt>
                <c:pt idx="415">
                  <c:v>15</c:v>
                </c:pt>
                <c:pt idx="416">
                  <c:v>13</c:v>
                </c:pt>
                <c:pt idx="417">
                  <c:v>15</c:v>
                </c:pt>
                <c:pt idx="418">
                  <c:v>12</c:v>
                </c:pt>
                <c:pt idx="419">
                  <c:v>12</c:v>
                </c:pt>
                <c:pt idx="420">
                  <c:v>9</c:v>
                </c:pt>
                <c:pt idx="421">
                  <c:v>8</c:v>
                </c:pt>
                <c:pt idx="422">
                  <c:v>13</c:v>
                </c:pt>
                <c:pt idx="423">
                  <c:v>44</c:v>
                </c:pt>
                <c:pt idx="424">
                  <c:v>12</c:v>
                </c:pt>
                <c:pt idx="425">
                  <c:v>9</c:v>
                </c:pt>
                <c:pt idx="426">
                  <c:v>10</c:v>
                </c:pt>
                <c:pt idx="427">
                  <c:v>11</c:v>
                </c:pt>
                <c:pt idx="428">
                  <c:v>8</c:v>
                </c:pt>
                <c:pt idx="429">
                  <c:v>9</c:v>
                </c:pt>
                <c:pt idx="430">
                  <c:v>11</c:v>
                </c:pt>
                <c:pt idx="431">
                  <c:v>5</c:v>
                </c:pt>
                <c:pt idx="432">
                  <c:v>7</c:v>
                </c:pt>
                <c:pt idx="433">
                  <c:v>12</c:v>
                </c:pt>
                <c:pt idx="434">
                  <c:v>4</c:v>
                </c:pt>
                <c:pt idx="435">
                  <c:v>25</c:v>
                </c:pt>
                <c:pt idx="436">
                  <c:v>14</c:v>
                </c:pt>
                <c:pt idx="437">
                  <c:v>6</c:v>
                </c:pt>
                <c:pt idx="438">
                  <c:v>2</c:v>
                </c:pt>
                <c:pt idx="439">
                  <c:v>5</c:v>
                </c:pt>
                <c:pt idx="440">
                  <c:v>11</c:v>
                </c:pt>
                <c:pt idx="441">
                  <c:v>8</c:v>
                </c:pt>
                <c:pt idx="442">
                  <c:v>4</c:v>
                </c:pt>
                <c:pt idx="443">
                  <c:v>5</c:v>
                </c:pt>
                <c:pt idx="444">
                  <c:v>11</c:v>
                </c:pt>
                <c:pt idx="445">
                  <c:v>8</c:v>
                </c:pt>
                <c:pt idx="446">
                  <c:v>4</c:v>
                </c:pt>
                <c:pt idx="447">
                  <c:v>3</c:v>
                </c:pt>
                <c:pt idx="448">
                  <c:v>14</c:v>
                </c:pt>
                <c:pt idx="449">
                  <c:v>15</c:v>
                </c:pt>
                <c:pt idx="450">
                  <c:v>15</c:v>
                </c:pt>
                <c:pt idx="451">
                  <c:v>14</c:v>
                </c:pt>
                <c:pt idx="452">
                  <c:v>9</c:v>
                </c:pt>
                <c:pt idx="453">
                  <c:v>14</c:v>
                </c:pt>
                <c:pt idx="454">
                  <c:v>8</c:v>
                </c:pt>
                <c:pt idx="455">
                  <c:v>7</c:v>
                </c:pt>
                <c:pt idx="456">
                  <c:v>6</c:v>
                </c:pt>
                <c:pt idx="457">
                  <c:v>7</c:v>
                </c:pt>
                <c:pt idx="458">
                  <c:v>5</c:v>
                </c:pt>
                <c:pt idx="459">
                  <c:v>4</c:v>
                </c:pt>
                <c:pt idx="460">
                  <c:v>6</c:v>
                </c:pt>
                <c:pt idx="461">
                  <c:v>15</c:v>
                </c:pt>
                <c:pt idx="462">
                  <c:v>14</c:v>
                </c:pt>
                <c:pt idx="463">
                  <c:v>18</c:v>
                </c:pt>
                <c:pt idx="464">
                  <c:v>22</c:v>
                </c:pt>
                <c:pt idx="465">
                  <c:v>5</c:v>
                </c:pt>
                <c:pt idx="466">
                  <c:v>13</c:v>
                </c:pt>
                <c:pt idx="467">
                  <c:v>9</c:v>
                </c:pt>
                <c:pt idx="468">
                  <c:v>5</c:v>
                </c:pt>
                <c:pt idx="469">
                  <c:v>7</c:v>
                </c:pt>
                <c:pt idx="470">
                  <c:v>4</c:v>
                </c:pt>
                <c:pt idx="471">
                  <c:v>35</c:v>
                </c:pt>
                <c:pt idx="472">
                  <c:v>5</c:v>
                </c:pt>
                <c:pt idx="473">
                  <c:v>13</c:v>
                </c:pt>
                <c:pt idx="474">
                  <c:v>14</c:v>
                </c:pt>
                <c:pt idx="475">
                  <c:v>16</c:v>
                </c:pt>
                <c:pt idx="476">
                  <c:v>10</c:v>
                </c:pt>
                <c:pt idx="477">
                  <c:v>16</c:v>
                </c:pt>
                <c:pt idx="478">
                  <c:v>5</c:v>
                </c:pt>
                <c:pt idx="479">
                  <c:v>4</c:v>
                </c:pt>
                <c:pt idx="480">
                  <c:v>4</c:v>
                </c:pt>
                <c:pt idx="481">
                  <c:v>6</c:v>
                </c:pt>
                <c:pt idx="482">
                  <c:v>7</c:v>
                </c:pt>
                <c:pt idx="483">
                  <c:v>11</c:v>
                </c:pt>
                <c:pt idx="484">
                  <c:v>10</c:v>
                </c:pt>
                <c:pt idx="485">
                  <c:v>15</c:v>
                </c:pt>
                <c:pt idx="486">
                  <c:v>8</c:v>
                </c:pt>
                <c:pt idx="487">
                  <c:v>14</c:v>
                </c:pt>
                <c:pt idx="488">
                  <c:v>6</c:v>
                </c:pt>
                <c:pt idx="489">
                  <c:v>10</c:v>
                </c:pt>
                <c:pt idx="490">
                  <c:v>12</c:v>
                </c:pt>
                <c:pt idx="491">
                  <c:v>14</c:v>
                </c:pt>
                <c:pt idx="492">
                  <c:v>14</c:v>
                </c:pt>
                <c:pt idx="493">
                  <c:v>13</c:v>
                </c:pt>
                <c:pt idx="494">
                  <c:v>12</c:v>
                </c:pt>
                <c:pt idx="495">
                  <c:v>8</c:v>
                </c:pt>
                <c:pt idx="496">
                  <c:v>12</c:v>
                </c:pt>
                <c:pt idx="497">
                  <c:v>8</c:v>
                </c:pt>
                <c:pt idx="498">
                  <c:v>6</c:v>
                </c:pt>
                <c:pt idx="499">
                  <c:v>11</c:v>
                </c:pt>
                <c:pt idx="500">
                  <c:v>11</c:v>
                </c:pt>
                <c:pt idx="501">
                  <c:v>4</c:v>
                </c:pt>
                <c:pt idx="502">
                  <c:v>13</c:v>
                </c:pt>
                <c:pt idx="503">
                  <c:v>11</c:v>
                </c:pt>
                <c:pt idx="504">
                  <c:v>8</c:v>
                </c:pt>
                <c:pt idx="505">
                  <c:v>12</c:v>
                </c:pt>
                <c:pt idx="506">
                  <c:v>9</c:v>
                </c:pt>
                <c:pt idx="507">
                  <c:v>6</c:v>
                </c:pt>
                <c:pt idx="508">
                  <c:v>6</c:v>
                </c:pt>
                <c:pt idx="509">
                  <c:v>15</c:v>
                </c:pt>
                <c:pt idx="510">
                  <c:v>13</c:v>
                </c:pt>
                <c:pt idx="511">
                  <c:v>14</c:v>
                </c:pt>
                <c:pt idx="512">
                  <c:v>14</c:v>
                </c:pt>
                <c:pt idx="513">
                  <c:v>19</c:v>
                </c:pt>
                <c:pt idx="514">
                  <c:v>8</c:v>
                </c:pt>
                <c:pt idx="515">
                  <c:v>16</c:v>
                </c:pt>
                <c:pt idx="516">
                  <c:v>9</c:v>
                </c:pt>
                <c:pt idx="517">
                  <c:v>11</c:v>
                </c:pt>
                <c:pt idx="518">
                  <c:v>6</c:v>
                </c:pt>
                <c:pt idx="519">
                  <c:v>52</c:v>
                </c:pt>
                <c:pt idx="520">
                  <c:v>19</c:v>
                </c:pt>
                <c:pt idx="521">
                  <c:v>6</c:v>
                </c:pt>
                <c:pt idx="522">
                  <c:v>15</c:v>
                </c:pt>
                <c:pt idx="523">
                  <c:v>15</c:v>
                </c:pt>
                <c:pt idx="524">
                  <c:v>15</c:v>
                </c:pt>
                <c:pt idx="525">
                  <c:v>14</c:v>
                </c:pt>
                <c:pt idx="526">
                  <c:v>11</c:v>
                </c:pt>
                <c:pt idx="527">
                  <c:v>8</c:v>
                </c:pt>
                <c:pt idx="528">
                  <c:v>9</c:v>
                </c:pt>
                <c:pt idx="529">
                  <c:v>8</c:v>
                </c:pt>
                <c:pt idx="530">
                  <c:v>8</c:v>
                </c:pt>
                <c:pt idx="531">
                  <c:v>7</c:v>
                </c:pt>
                <c:pt idx="532">
                  <c:v>4</c:v>
                </c:pt>
                <c:pt idx="533">
                  <c:v>6</c:v>
                </c:pt>
                <c:pt idx="534">
                  <c:v>6</c:v>
                </c:pt>
                <c:pt idx="535">
                  <c:v>13</c:v>
                </c:pt>
                <c:pt idx="536">
                  <c:v>11</c:v>
                </c:pt>
                <c:pt idx="537">
                  <c:v>11</c:v>
                </c:pt>
                <c:pt idx="538">
                  <c:v>10</c:v>
                </c:pt>
                <c:pt idx="539">
                  <c:v>13</c:v>
                </c:pt>
                <c:pt idx="540">
                  <c:v>7</c:v>
                </c:pt>
                <c:pt idx="541">
                  <c:v>8</c:v>
                </c:pt>
                <c:pt idx="542">
                  <c:v>5</c:v>
                </c:pt>
                <c:pt idx="543">
                  <c:v>5</c:v>
                </c:pt>
                <c:pt idx="544">
                  <c:v>4</c:v>
                </c:pt>
                <c:pt idx="545">
                  <c:v>16</c:v>
                </c:pt>
                <c:pt idx="546">
                  <c:v>6</c:v>
                </c:pt>
                <c:pt idx="547">
                  <c:v>10</c:v>
                </c:pt>
                <c:pt idx="548">
                  <c:v>12</c:v>
                </c:pt>
                <c:pt idx="549">
                  <c:v>11</c:v>
                </c:pt>
                <c:pt idx="550">
                  <c:v>7</c:v>
                </c:pt>
                <c:pt idx="551">
                  <c:v>7</c:v>
                </c:pt>
                <c:pt idx="552">
                  <c:v>12</c:v>
                </c:pt>
                <c:pt idx="553">
                  <c:v>9</c:v>
                </c:pt>
                <c:pt idx="554">
                  <c:v>6</c:v>
                </c:pt>
                <c:pt idx="555">
                  <c:v>12</c:v>
                </c:pt>
                <c:pt idx="556">
                  <c:v>6</c:v>
                </c:pt>
                <c:pt idx="557">
                  <c:v>9</c:v>
                </c:pt>
                <c:pt idx="558">
                  <c:v>14</c:v>
                </c:pt>
                <c:pt idx="559">
                  <c:v>7</c:v>
                </c:pt>
                <c:pt idx="560">
                  <c:v>3</c:v>
                </c:pt>
                <c:pt idx="561">
                  <c:v>16</c:v>
                </c:pt>
                <c:pt idx="562">
                  <c:v>12</c:v>
                </c:pt>
                <c:pt idx="563">
                  <c:v>13</c:v>
                </c:pt>
                <c:pt idx="564">
                  <c:v>13</c:v>
                </c:pt>
                <c:pt idx="565">
                  <c:v>11</c:v>
                </c:pt>
                <c:pt idx="566">
                  <c:v>13</c:v>
                </c:pt>
                <c:pt idx="567">
                  <c:v>46</c:v>
                </c:pt>
                <c:pt idx="568">
                  <c:v>20</c:v>
                </c:pt>
                <c:pt idx="569">
                  <c:v>9</c:v>
                </c:pt>
                <c:pt idx="570">
                  <c:v>10</c:v>
                </c:pt>
                <c:pt idx="571">
                  <c:v>9</c:v>
                </c:pt>
                <c:pt idx="572">
                  <c:v>9</c:v>
                </c:pt>
                <c:pt idx="573">
                  <c:v>5</c:v>
                </c:pt>
                <c:pt idx="574">
                  <c:v>11</c:v>
                </c:pt>
                <c:pt idx="575">
                  <c:v>4</c:v>
                </c:pt>
                <c:pt idx="576">
                  <c:v>5</c:v>
                </c:pt>
                <c:pt idx="577">
                  <c:v>9</c:v>
                </c:pt>
                <c:pt idx="578">
                  <c:v>11</c:v>
                </c:pt>
                <c:pt idx="579">
                  <c:v>13</c:v>
                </c:pt>
                <c:pt idx="580">
                  <c:v>22</c:v>
                </c:pt>
                <c:pt idx="581">
                  <c:v>13</c:v>
                </c:pt>
                <c:pt idx="582">
                  <c:v>15</c:v>
                </c:pt>
                <c:pt idx="583">
                  <c:v>9</c:v>
                </c:pt>
                <c:pt idx="584">
                  <c:v>11</c:v>
                </c:pt>
                <c:pt idx="585">
                  <c:v>7</c:v>
                </c:pt>
                <c:pt idx="586">
                  <c:v>9</c:v>
                </c:pt>
                <c:pt idx="587">
                  <c:v>7</c:v>
                </c:pt>
                <c:pt idx="588">
                  <c:v>6</c:v>
                </c:pt>
                <c:pt idx="589">
                  <c:v>13</c:v>
                </c:pt>
                <c:pt idx="590">
                  <c:v>10</c:v>
                </c:pt>
                <c:pt idx="591">
                  <c:v>17</c:v>
                </c:pt>
                <c:pt idx="592">
                  <c:v>13</c:v>
                </c:pt>
                <c:pt idx="593">
                  <c:v>12</c:v>
                </c:pt>
                <c:pt idx="594">
                  <c:v>11</c:v>
                </c:pt>
                <c:pt idx="595">
                  <c:v>10</c:v>
                </c:pt>
                <c:pt idx="596">
                  <c:v>8</c:v>
                </c:pt>
                <c:pt idx="597">
                  <c:v>8</c:v>
                </c:pt>
                <c:pt idx="598">
                  <c:v>7</c:v>
                </c:pt>
                <c:pt idx="599">
                  <c:v>4</c:v>
                </c:pt>
                <c:pt idx="600">
                  <c:v>12</c:v>
                </c:pt>
                <c:pt idx="601">
                  <c:v>15</c:v>
                </c:pt>
                <c:pt idx="602">
                  <c:v>14</c:v>
                </c:pt>
                <c:pt idx="603">
                  <c:v>12</c:v>
                </c:pt>
                <c:pt idx="604">
                  <c:v>13</c:v>
                </c:pt>
                <c:pt idx="605">
                  <c:v>11</c:v>
                </c:pt>
                <c:pt idx="606">
                  <c:v>8</c:v>
                </c:pt>
                <c:pt idx="607">
                  <c:v>16</c:v>
                </c:pt>
                <c:pt idx="608">
                  <c:v>11</c:v>
                </c:pt>
                <c:pt idx="609">
                  <c:v>12</c:v>
                </c:pt>
                <c:pt idx="610">
                  <c:v>7</c:v>
                </c:pt>
                <c:pt idx="611">
                  <c:v>11</c:v>
                </c:pt>
                <c:pt idx="612">
                  <c:v>5</c:v>
                </c:pt>
                <c:pt idx="613">
                  <c:v>16</c:v>
                </c:pt>
                <c:pt idx="614">
                  <c:v>7</c:v>
                </c:pt>
                <c:pt idx="615">
                  <c:v>45</c:v>
                </c:pt>
                <c:pt idx="616">
                  <c:v>15</c:v>
                </c:pt>
                <c:pt idx="617">
                  <c:v>13</c:v>
                </c:pt>
                <c:pt idx="618">
                  <c:v>12</c:v>
                </c:pt>
                <c:pt idx="619">
                  <c:v>10</c:v>
                </c:pt>
                <c:pt idx="620">
                  <c:v>16</c:v>
                </c:pt>
                <c:pt idx="621">
                  <c:v>8</c:v>
                </c:pt>
                <c:pt idx="622">
                  <c:v>7</c:v>
                </c:pt>
                <c:pt idx="623">
                  <c:v>6</c:v>
                </c:pt>
                <c:pt idx="624">
                  <c:v>13</c:v>
                </c:pt>
                <c:pt idx="625">
                  <c:v>15</c:v>
                </c:pt>
                <c:pt idx="626">
                  <c:v>12</c:v>
                </c:pt>
                <c:pt idx="627">
                  <c:v>5</c:v>
                </c:pt>
                <c:pt idx="628">
                  <c:v>8</c:v>
                </c:pt>
                <c:pt idx="629">
                  <c:v>5</c:v>
                </c:pt>
                <c:pt idx="630">
                  <c:v>12</c:v>
                </c:pt>
                <c:pt idx="631">
                  <c:v>6</c:v>
                </c:pt>
                <c:pt idx="632">
                  <c:v>30</c:v>
                </c:pt>
                <c:pt idx="633">
                  <c:v>17</c:v>
                </c:pt>
                <c:pt idx="634">
                  <c:v>8</c:v>
                </c:pt>
                <c:pt idx="635">
                  <c:v>6</c:v>
                </c:pt>
                <c:pt idx="636">
                  <c:v>15</c:v>
                </c:pt>
                <c:pt idx="637">
                  <c:v>14</c:v>
                </c:pt>
                <c:pt idx="638">
                  <c:v>3</c:v>
                </c:pt>
                <c:pt idx="639">
                  <c:v>4</c:v>
                </c:pt>
                <c:pt idx="640">
                  <c:v>4</c:v>
                </c:pt>
                <c:pt idx="641">
                  <c:v>31</c:v>
                </c:pt>
                <c:pt idx="642">
                  <c:v>13</c:v>
                </c:pt>
                <c:pt idx="643">
                  <c:v>6</c:v>
                </c:pt>
                <c:pt idx="644">
                  <c:v>5</c:v>
                </c:pt>
                <c:pt idx="645">
                  <c:v>10</c:v>
                </c:pt>
                <c:pt idx="646">
                  <c:v>14</c:v>
                </c:pt>
                <c:pt idx="647">
                  <c:v>14</c:v>
                </c:pt>
                <c:pt idx="648">
                  <c:v>13</c:v>
                </c:pt>
                <c:pt idx="649">
                  <c:v>12</c:v>
                </c:pt>
                <c:pt idx="650">
                  <c:v>15</c:v>
                </c:pt>
                <c:pt idx="651">
                  <c:v>12</c:v>
                </c:pt>
                <c:pt idx="652">
                  <c:v>12</c:v>
                </c:pt>
                <c:pt idx="653">
                  <c:v>13</c:v>
                </c:pt>
                <c:pt idx="654">
                  <c:v>16</c:v>
                </c:pt>
                <c:pt idx="655">
                  <c:v>7</c:v>
                </c:pt>
                <c:pt idx="656">
                  <c:v>8</c:v>
                </c:pt>
                <c:pt idx="657">
                  <c:v>17</c:v>
                </c:pt>
                <c:pt idx="658">
                  <c:v>18</c:v>
                </c:pt>
                <c:pt idx="659">
                  <c:v>4</c:v>
                </c:pt>
                <c:pt idx="660">
                  <c:v>4</c:v>
                </c:pt>
                <c:pt idx="661">
                  <c:v>12</c:v>
                </c:pt>
                <c:pt idx="662">
                  <c:v>24</c:v>
                </c:pt>
                <c:pt idx="663">
                  <c:v>50</c:v>
                </c:pt>
                <c:pt idx="664">
                  <c:v>19</c:v>
                </c:pt>
                <c:pt idx="665">
                  <c:v>10</c:v>
                </c:pt>
                <c:pt idx="666">
                  <c:v>12</c:v>
                </c:pt>
                <c:pt idx="667">
                  <c:v>9</c:v>
                </c:pt>
                <c:pt idx="668">
                  <c:v>10</c:v>
                </c:pt>
                <c:pt idx="669">
                  <c:v>12</c:v>
                </c:pt>
                <c:pt idx="670">
                  <c:v>5</c:v>
                </c:pt>
                <c:pt idx="671">
                  <c:v>6</c:v>
                </c:pt>
                <c:pt idx="672">
                  <c:v>5</c:v>
                </c:pt>
                <c:pt idx="673">
                  <c:v>9</c:v>
                </c:pt>
                <c:pt idx="674">
                  <c:v>15</c:v>
                </c:pt>
                <c:pt idx="675">
                  <c:v>17</c:v>
                </c:pt>
                <c:pt idx="676">
                  <c:v>9</c:v>
                </c:pt>
                <c:pt idx="677">
                  <c:v>12</c:v>
                </c:pt>
                <c:pt idx="678">
                  <c:v>12</c:v>
                </c:pt>
                <c:pt idx="679">
                  <c:v>11</c:v>
                </c:pt>
                <c:pt idx="680">
                  <c:v>7</c:v>
                </c:pt>
                <c:pt idx="681">
                  <c:v>8</c:v>
                </c:pt>
                <c:pt idx="682">
                  <c:v>6</c:v>
                </c:pt>
                <c:pt idx="683">
                  <c:v>3</c:v>
                </c:pt>
                <c:pt idx="684">
                  <c:v>8</c:v>
                </c:pt>
                <c:pt idx="685">
                  <c:v>3</c:v>
                </c:pt>
                <c:pt idx="686">
                  <c:v>3</c:v>
                </c:pt>
                <c:pt idx="687">
                  <c:v>5</c:v>
                </c:pt>
                <c:pt idx="688">
                  <c:v>12</c:v>
                </c:pt>
                <c:pt idx="689">
                  <c:v>13</c:v>
                </c:pt>
                <c:pt idx="690">
                  <c:v>16</c:v>
                </c:pt>
                <c:pt idx="691">
                  <c:v>11</c:v>
                </c:pt>
                <c:pt idx="692">
                  <c:v>13</c:v>
                </c:pt>
                <c:pt idx="693">
                  <c:v>10</c:v>
                </c:pt>
                <c:pt idx="694">
                  <c:v>9</c:v>
                </c:pt>
                <c:pt idx="695">
                  <c:v>11</c:v>
                </c:pt>
                <c:pt idx="696">
                  <c:v>12</c:v>
                </c:pt>
                <c:pt idx="697">
                  <c:v>6</c:v>
                </c:pt>
                <c:pt idx="698">
                  <c:v>9</c:v>
                </c:pt>
                <c:pt idx="699">
                  <c:v>6</c:v>
                </c:pt>
                <c:pt idx="700">
                  <c:v>5</c:v>
                </c:pt>
                <c:pt idx="701">
                  <c:v>24</c:v>
                </c:pt>
                <c:pt idx="702">
                  <c:v>10</c:v>
                </c:pt>
                <c:pt idx="703">
                  <c:v>9</c:v>
                </c:pt>
                <c:pt idx="704">
                  <c:v>9</c:v>
                </c:pt>
                <c:pt idx="705">
                  <c:v>17</c:v>
                </c:pt>
                <c:pt idx="706">
                  <c:v>8</c:v>
                </c:pt>
                <c:pt idx="707">
                  <c:v>7</c:v>
                </c:pt>
                <c:pt idx="708">
                  <c:v>11</c:v>
                </c:pt>
                <c:pt idx="709">
                  <c:v>4</c:v>
                </c:pt>
                <c:pt idx="710">
                  <c:v>7</c:v>
                </c:pt>
                <c:pt idx="711">
                  <c:v>39</c:v>
                </c:pt>
                <c:pt idx="712">
                  <c:v>16</c:v>
                </c:pt>
                <c:pt idx="713">
                  <c:v>15</c:v>
                </c:pt>
                <c:pt idx="714">
                  <c:v>23</c:v>
                </c:pt>
                <c:pt idx="715">
                  <c:v>22</c:v>
                </c:pt>
                <c:pt idx="716">
                  <c:v>11</c:v>
                </c:pt>
                <c:pt idx="717">
                  <c:v>2</c:v>
                </c:pt>
                <c:pt idx="718">
                  <c:v>9</c:v>
                </c:pt>
                <c:pt idx="719">
                  <c:v>5</c:v>
                </c:pt>
                <c:pt idx="720">
                  <c:v>5</c:v>
                </c:pt>
                <c:pt idx="721">
                  <c:v>12</c:v>
                </c:pt>
                <c:pt idx="722">
                  <c:v>3</c:v>
                </c:pt>
                <c:pt idx="723">
                  <c:v>17</c:v>
                </c:pt>
                <c:pt idx="724">
                  <c:v>17</c:v>
                </c:pt>
                <c:pt idx="725">
                  <c:v>11</c:v>
                </c:pt>
                <c:pt idx="726">
                  <c:v>12</c:v>
                </c:pt>
                <c:pt idx="727">
                  <c:v>10</c:v>
                </c:pt>
                <c:pt idx="728">
                  <c:v>9</c:v>
                </c:pt>
                <c:pt idx="729">
                  <c:v>7</c:v>
                </c:pt>
                <c:pt idx="730">
                  <c:v>15</c:v>
                </c:pt>
                <c:pt idx="731">
                  <c:v>4</c:v>
                </c:pt>
                <c:pt idx="732">
                  <c:v>15</c:v>
                </c:pt>
                <c:pt idx="733">
                  <c:v>6</c:v>
                </c:pt>
                <c:pt idx="734">
                  <c:v>9</c:v>
                </c:pt>
                <c:pt idx="735">
                  <c:v>7</c:v>
                </c:pt>
                <c:pt idx="736">
                  <c:v>5</c:v>
                </c:pt>
                <c:pt idx="737">
                  <c:v>14</c:v>
                </c:pt>
                <c:pt idx="738">
                  <c:v>5</c:v>
                </c:pt>
                <c:pt idx="739">
                  <c:v>6</c:v>
                </c:pt>
                <c:pt idx="740">
                  <c:v>7</c:v>
                </c:pt>
                <c:pt idx="741">
                  <c:v>15</c:v>
                </c:pt>
                <c:pt idx="742">
                  <c:v>4</c:v>
                </c:pt>
                <c:pt idx="743">
                  <c:v>11</c:v>
                </c:pt>
                <c:pt idx="744">
                  <c:v>13</c:v>
                </c:pt>
                <c:pt idx="745">
                  <c:v>26</c:v>
                </c:pt>
                <c:pt idx="746">
                  <c:v>10</c:v>
                </c:pt>
                <c:pt idx="747">
                  <c:v>14</c:v>
                </c:pt>
                <c:pt idx="748">
                  <c:v>9</c:v>
                </c:pt>
                <c:pt idx="749">
                  <c:v>15</c:v>
                </c:pt>
                <c:pt idx="750">
                  <c:v>9</c:v>
                </c:pt>
                <c:pt idx="751">
                  <c:v>12</c:v>
                </c:pt>
                <c:pt idx="752">
                  <c:v>12</c:v>
                </c:pt>
                <c:pt idx="753">
                  <c:v>5</c:v>
                </c:pt>
                <c:pt idx="754">
                  <c:v>4</c:v>
                </c:pt>
                <c:pt idx="755">
                  <c:v>20</c:v>
                </c:pt>
                <c:pt idx="756">
                  <c:v>12</c:v>
                </c:pt>
                <c:pt idx="757">
                  <c:v>6</c:v>
                </c:pt>
                <c:pt idx="758">
                  <c:v>11</c:v>
                </c:pt>
                <c:pt idx="759">
                  <c:v>31</c:v>
                </c:pt>
                <c:pt idx="760">
                  <c:v>14</c:v>
                </c:pt>
                <c:pt idx="761">
                  <c:v>4</c:v>
                </c:pt>
                <c:pt idx="762">
                  <c:v>8</c:v>
                </c:pt>
                <c:pt idx="763">
                  <c:v>12</c:v>
                </c:pt>
                <c:pt idx="764">
                  <c:v>15</c:v>
                </c:pt>
                <c:pt idx="765">
                  <c:v>10</c:v>
                </c:pt>
                <c:pt idx="766">
                  <c:v>14</c:v>
                </c:pt>
                <c:pt idx="767">
                  <c:v>7</c:v>
                </c:pt>
                <c:pt idx="768">
                  <c:v>8</c:v>
                </c:pt>
                <c:pt idx="769">
                  <c:v>11</c:v>
                </c:pt>
                <c:pt idx="770">
                  <c:v>10</c:v>
                </c:pt>
                <c:pt idx="771">
                  <c:v>12</c:v>
                </c:pt>
                <c:pt idx="772">
                  <c:v>6</c:v>
                </c:pt>
                <c:pt idx="773">
                  <c:v>9</c:v>
                </c:pt>
                <c:pt idx="774">
                  <c:v>18</c:v>
                </c:pt>
                <c:pt idx="775">
                  <c:v>16</c:v>
                </c:pt>
                <c:pt idx="776">
                  <c:v>12</c:v>
                </c:pt>
                <c:pt idx="777">
                  <c:v>17</c:v>
                </c:pt>
                <c:pt idx="778">
                  <c:v>26</c:v>
                </c:pt>
                <c:pt idx="779">
                  <c:v>9</c:v>
                </c:pt>
                <c:pt idx="780">
                  <c:v>9</c:v>
                </c:pt>
                <c:pt idx="781">
                  <c:v>9</c:v>
                </c:pt>
                <c:pt idx="782">
                  <c:v>6</c:v>
                </c:pt>
                <c:pt idx="783">
                  <c:v>6</c:v>
                </c:pt>
                <c:pt idx="784">
                  <c:v>15</c:v>
                </c:pt>
                <c:pt idx="785">
                  <c:v>8</c:v>
                </c:pt>
                <c:pt idx="786">
                  <c:v>6</c:v>
                </c:pt>
                <c:pt idx="787">
                  <c:v>14</c:v>
                </c:pt>
                <c:pt idx="788">
                  <c:v>12</c:v>
                </c:pt>
                <c:pt idx="789">
                  <c:v>9</c:v>
                </c:pt>
                <c:pt idx="790">
                  <c:v>14</c:v>
                </c:pt>
                <c:pt idx="791">
                  <c:v>17</c:v>
                </c:pt>
                <c:pt idx="792">
                  <c:v>9</c:v>
                </c:pt>
                <c:pt idx="793">
                  <c:v>8</c:v>
                </c:pt>
                <c:pt idx="794">
                  <c:v>12</c:v>
                </c:pt>
                <c:pt idx="795">
                  <c:v>13</c:v>
                </c:pt>
                <c:pt idx="796">
                  <c:v>16</c:v>
                </c:pt>
                <c:pt idx="797">
                  <c:v>14</c:v>
                </c:pt>
                <c:pt idx="798">
                  <c:v>11</c:v>
                </c:pt>
                <c:pt idx="799">
                  <c:v>18</c:v>
                </c:pt>
                <c:pt idx="800">
                  <c:v>10</c:v>
                </c:pt>
                <c:pt idx="801">
                  <c:v>27</c:v>
                </c:pt>
                <c:pt idx="802">
                  <c:v>5</c:v>
                </c:pt>
                <c:pt idx="803">
                  <c:v>15</c:v>
                </c:pt>
                <c:pt idx="804">
                  <c:v>7</c:v>
                </c:pt>
                <c:pt idx="805">
                  <c:v>7</c:v>
                </c:pt>
                <c:pt idx="806">
                  <c:v>3</c:v>
                </c:pt>
                <c:pt idx="807">
                  <c:v>48</c:v>
                </c:pt>
                <c:pt idx="808">
                  <c:v>16</c:v>
                </c:pt>
                <c:pt idx="809">
                  <c:v>13</c:v>
                </c:pt>
                <c:pt idx="810">
                  <c:v>18</c:v>
                </c:pt>
                <c:pt idx="811">
                  <c:v>15</c:v>
                </c:pt>
                <c:pt idx="812">
                  <c:v>13</c:v>
                </c:pt>
                <c:pt idx="813">
                  <c:v>14</c:v>
                </c:pt>
                <c:pt idx="814">
                  <c:v>12</c:v>
                </c:pt>
                <c:pt idx="815">
                  <c:v>7</c:v>
                </c:pt>
                <c:pt idx="816">
                  <c:v>7</c:v>
                </c:pt>
                <c:pt idx="817">
                  <c:v>8</c:v>
                </c:pt>
                <c:pt idx="818">
                  <c:v>5</c:v>
                </c:pt>
                <c:pt idx="819">
                  <c:v>13</c:v>
                </c:pt>
                <c:pt idx="820">
                  <c:v>14</c:v>
                </c:pt>
                <c:pt idx="821">
                  <c:v>18</c:v>
                </c:pt>
                <c:pt idx="822">
                  <c:v>16</c:v>
                </c:pt>
                <c:pt idx="823">
                  <c:v>14</c:v>
                </c:pt>
                <c:pt idx="824">
                  <c:v>12</c:v>
                </c:pt>
                <c:pt idx="825">
                  <c:v>9</c:v>
                </c:pt>
                <c:pt idx="826">
                  <c:v>12</c:v>
                </c:pt>
                <c:pt idx="827">
                  <c:v>9</c:v>
                </c:pt>
                <c:pt idx="828">
                  <c:v>11</c:v>
                </c:pt>
                <c:pt idx="829">
                  <c:v>8</c:v>
                </c:pt>
                <c:pt idx="830">
                  <c:v>11</c:v>
                </c:pt>
                <c:pt idx="831">
                  <c:v>8</c:v>
                </c:pt>
                <c:pt idx="832">
                  <c:v>21</c:v>
                </c:pt>
                <c:pt idx="833">
                  <c:v>19</c:v>
                </c:pt>
                <c:pt idx="834">
                  <c:v>9</c:v>
                </c:pt>
                <c:pt idx="835">
                  <c:v>9</c:v>
                </c:pt>
                <c:pt idx="836">
                  <c:v>13</c:v>
                </c:pt>
                <c:pt idx="837">
                  <c:v>7</c:v>
                </c:pt>
                <c:pt idx="838">
                  <c:v>7</c:v>
                </c:pt>
                <c:pt idx="839">
                  <c:v>9</c:v>
                </c:pt>
                <c:pt idx="840">
                  <c:v>6</c:v>
                </c:pt>
                <c:pt idx="841">
                  <c:v>9</c:v>
                </c:pt>
                <c:pt idx="842">
                  <c:v>5</c:v>
                </c:pt>
                <c:pt idx="843">
                  <c:v>16</c:v>
                </c:pt>
                <c:pt idx="844">
                  <c:v>12</c:v>
                </c:pt>
                <c:pt idx="845">
                  <c:v>14</c:v>
                </c:pt>
                <c:pt idx="846">
                  <c:v>5</c:v>
                </c:pt>
                <c:pt idx="847">
                  <c:v>6</c:v>
                </c:pt>
                <c:pt idx="848">
                  <c:v>7</c:v>
                </c:pt>
                <c:pt idx="849">
                  <c:v>9</c:v>
                </c:pt>
                <c:pt idx="850">
                  <c:v>6</c:v>
                </c:pt>
                <c:pt idx="851">
                  <c:v>26</c:v>
                </c:pt>
                <c:pt idx="852">
                  <c:v>15</c:v>
                </c:pt>
                <c:pt idx="853">
                  <c:v>4</c:v>
                </c:pt>
                <c:pt idx="854">
                  <c:v>5</c:v>
                </c:pt>
                <c:pt idx="855">
                  <c:v>49</c:v>
                </c:pt>
                <c:pt idx="856">
                  <c:v>17</c:v>
                </c:pt>
                <c:pt idx="857">
                  <c:v>19</c:v>
                </c:pt>
                <c:pt idx="858">
                  <c:v>15</c:v>
                </c:pt>
                <c:pt idx="859">
                  <c:v>13</c:v>
                </c:pt>
                <c:pt idx="860">
                  <c:v>14</c:v>
                </c:pt>
                <c:pt idx="861">
                  <c:v>13</c:v>
                </c:pt>
                <c:pt idx="862">
                  <c:v>9</c:v>
                </c:pt>
                <c:pt idx="863">
                  <c:v>9</c:v>
                </c:pt>
                <c:pt idx="864">
                  <c:v>9</c:v>
                </c:pt>
                <c:pt idx="865">
                  <c:v>15</c:v>
                </c:pt>
                <c:pt idx="866">
                  <c:v>13</c:v>
                </c:pt>
                <c:pt idx="867">
                  <c:v>9</c:v>
                </c:pt>
                <c:pt idx="868">
                  <c:v>12</c:v>
                </c:pt>
                <c:pt idx="869">
                  <c:v>10</c:v>
                </c:pt>
                <c:pt idx="870">
                  <c:v>12</c:v>
                </c:pt>
                <c:pt idx="871">
                  <c:v>13</c:v>
                </c:pt>
                <c:pt idx="872">
                  <c:v>14</c:v>
                </c:pt>
                <c:pt idx="873">
                  <c:v>17</c:v>
                </c:pt>
                <c:pt idx="874">
                  <c:v>17</c:v>
                </c:pt>
                <c:pt idx="875">
                  <c:v>8</c:v>
                </c:pt>
                <c:pt idx="876">
                  <c:v>13</c:v>
                </c:pt>
                <c:pt idx="877">
                  <c:v>3</c:v>
                </c:pt>
                <c:pt idx="878">
                  <c:v>14</c:v>
                </c:pt>
                <c:pt idx="879">
                  <c:v>9</c:v>
                </c:pt>
                <c:pt idx="880">
                  <c:v>10</c:v>
                </c:pt>
                <c:pt idx="881">
                  <c:v>14</c:v>
                </c:pt>
                <c:pt idx="882">
                  <c:v>9</c:v>
                </c:pt>
                <c:pt idx="883">
                  <c:v>5</c:v>
                </c:pt>
                <c:pt idx="884">
                  <c:v>15</c:v>
                </c:pt>
                <c:pt idx="885">
                  <c:v>14</c:v>
                </c:pt>
                <c:pt idx="886">
                  <c:v>16</c:v>
                </c:pt>
                <c:pt idx="887">
                  <c:v>15</c:v>
                </c:pt>
                <c:pt idx="888">
                  <c:v>4</c:v>
                </c:pt>
                <c:pt idx="889">
                  <c:v>8</c:v>
                </c:pt>
                <c:pt idx="890">
                  <c:v>12</c:v>
                </c:pt>
                <c:pt idx="891">
                  <c:v>7</c:v>
                </c:pt>
                <c:pt idx="892">
                  <c:v>6</c:v>
                </c:pt>
                <c:pt idx="893">
                  <c:v>3</c:v>
                </c:pt>
                <c:pt idx="894">
                  <c:v>6</c:v>
                </c:pt>
                <c:pt idx="895">
                  <c:v>4</c:v>
                </c:pt>
                <c:pt idx="896">
                  <c:v>19</c:v>
                </c:pt>
                <c:pt idx="897">
                  <c:v>13</c:v>
                </c:pt>
                <c:pt idx="898">
                  <c:v>13</c:v>
                </c:pt>
                <c:pt idx="899">
                  <c:v>12</c:v>
                </c:pt>
                <c:pt idx="900">
                  <c:v>13</c:v>
                </c:pt>
                <c:pt idx="901">
                  <c:v>11</c:v>
                </c:pt>
                <c:pt idx="902">
                  <c:v>8</c:v>
                </c:pt>
                <c:pt idx="903">
                  <c:v>39</c:v>
                </c:pt>
                <c:pt idx="904">
                  <c:v>11</c:v>
                </c:pt>
                <c:pt idx="905">
                  <c:v>10</c:v>
                </c:pt>
                <c:pt idx="906">
                  <c:v>7</c:v>
                </c:pt>
                <c:pt idx="907">
                  <c:v>8</c:v>
                </c:pt>
                <c:pt idx="908">
                  <c:v>5</c:v>
                </c:pt>
                <c:pt idx="909">
                  <c:v>19</c:v>
                </c:pt>
                <c:pt idx="910">
                  <c:v>13</c:v>
                </c:pt>
                <c:pt idx="911">
                  <c:v>16</c:v>
                </c:pt>
                <c:pt idx="912">
                  <c:v>11</c:v>
                </c:pt>
                <c:pt idx="913">
                  <c:v>14</c:v>
                </c:pt>
                <c:pt idx="914">
                  <c:v>17</c:v>
                </c:pt>
                <c:pt idx="915">
                  <c:v>11</c:v>
                </c:pt>
                <c:pt idx="916">
                  <c:v>12</c:v>
                </c:pt>
                <c:pt idx="917">
                  <c:v>12</c:v>
                </c:pt>
                <c:pt idx="918">
                  <c:v>9</c:v>
                </c:pt>
                <c:pt idx="919">
                  <c:v>7</c:v>
                </c:pt>
                <c:pt idx="920">
                  <c:v>7</c:v>
                </c:pt>
                <c:pt idx="921">
                  <c:v>6</c:v>
                </c:pt>
                <c:pt idx="922">
                  <c:v>6</c:v>
                </c:pt>
                <c:pt idx="923">
                  <c:v>5</c:v>
                </c:pt>
                <c:pt idx="924">
                  <c:v>7</c:v>
                </c:pt>
                <c:pt idx="925">
                  <c:v>7</c:v>
                </c:pt>
                <c:pt idx="926">
                  <c:v>13</c:v>
                </c:pt>
                <c:pt idx="927">
                  <c:v>22</c:v>
                </c:pt>
                <c:pt idx="928">
                  <c:v>11</c:v>
                </c:pt>
                <c:pt idx="929">
                  <c:v>9</c:v>
                </c:pt>
                <c:pt idx="930">
                  <c:v>9</c:v>
                </c:pt>
                <c:pt idx="931">
                  <c:v>8</c:v>
                </c:pt>
                <c:pt idx="932">
                  <c:v>10</c:v>
                </c:pt>
                <c:pt idx="933">
                  <c:v>10</c:v>
                </c:pt>
                <c:pt idx="934">
                  <c:v>8</c:v>
                </c:pt>
                <c:pt idx="935">
                  <c:v>12</c:v>
                </c:pt>
                <c:pt idx="936">
                  <c:v>5</c:v>
                </c:pt>
                <c:pt idx="937">
                  <c:v>24</c:v>
                </c:pt>
                <c:pt idx="938">
                  <c:v>7</c:v>
                </c:pt>
                <c:pt idx="939">
                  <c:v>9</c:v>
                </c:pt>
                <c:pt idx="940">
                  <c:v>4</c:v>
                </c:pt>
                <c:pt idx="941">
                  <c:v>5</c:v>
                </c:pt>
                <c:pt idx="942">
                  <c:v>7</c:v>
                </c:pt>
                <c:pt idx="943">
                  <c:v>13</c:v>
                </c:pt>
                <c:pt idx="944">
                  <c:v>13</c:v>
                </c:pt>
                <c:pt idx="945">
                  <c:v>5</c:v>
                </c:pt>
                <c:pt idx="946">
                  <c:v>9</c:v>
                </c:pt>
                <c:pt idx="947">
                  <c:v>15</c:v>
                </c:pt>
                <c:pt idx="948">
                  <c:v>4</c:v>
                </c:pt>
                <c:pt idx="949">
                  <c:v>13</c:v>
                </c:pt>
                <c:pt idx="950">
                  <c:v>12</c:v>
                </c:pt>
                <c:pt idx="951">
                  <c:v>47</c:v>
                </c:pt>
                <c:pt idx="952">
                  <c:v>17</c:v>
                </c:pt>
                <c:pt idx="953">
                  <c:v>20</c:v>
                </c:pt>
                <c:pt idx="954">
                  <c:v>12</c:v>
                </c:pt>
                <c:pt idx="955">
                  <c:v>9</c:v>
                </c:pt>
                <c:pt idx="956">
                  <c:v>8</c:v>
                </c:pt>
                <c:pt idx="957">
                  <c:v>10</c:v>
                </c:pt>
                <c:pt idx="958">
                  <c:v>6</c:v>
                </c:pt>
                <c:pt idx="959">
                  <c:v>5</c:v>
                </c:pt>
                <c:pt idx="960">
                  <c:v>5</c:v>
                </c:pt>
                <c:pt idx="961">
                  <c:v>14</c:v>
                </c:pt>
                <c:pt idx="962">
                  <c:v>12</c:v>
                </c:pt>
                <c:pt idx="963">
                  <c:v>14</c:v>
                </c:pt>
                <c:pt idx="964">
                  <c:v>9</c:v>
                </c:pt>
                <c:pt idx="965">
                  <c:v>9</c:v>
                </c:pt>
                <c:pt idx="966">
                  <c:v>7</c:v>
                </c:pt>
                <c:pt idx="967">
                  <c:v>7</c:v>
                </c:pt>
                <c:pt idx="968">
                  <c:v>6</c:v>
                </c:pt>
                <c:pt idx="969">
                  <c:v>4</c:v>
                </c:pt>
                <c:pt idx="970">
                  <c:v>18</c:v>
                </c:pt>
                <c:pt idx="971">
                  <c:v>6</c:v>
                </c:pt>
                <c:pt idx="972">
                  <c:v>13</c:v>
                </c:pt>
                <c:pt idx="973">
                  <c:v>7</c:v>
                </c:pt>
                <c:pt idx="974">
                  <c:v>15</c:v>
                </c:pt>
                <c:pt idx="975">
                  <c:v>16</c:v>
                </c:pt>
                <c:pt idx="976">
                  <c:v>10</c:v>
                </c:pt>
                <c:pt idx="977">
                  <c:v>13</c:v>
                </c:pt>
                <c:pt idx="978">
                  <c:v>7</c:v>
                </c:pt>
                <c:pt idx="979">
                  <c:v>8</c:v>
                </c:pt>
                <c:pt idx="980">
                  <c:v>7</c:v>
                </c:pt>
                <c:pt idx="981">
                  <c:v>8</c:v>
                </c:pt>
                <c:pt idx="982">
                  <c:v>3</c:v>
                </c:pt>
                <c:pt idx="983">
                  <c:v>22</c:v>
                </c:pt>
                <c:pt idx="984">
                  <c:v>14</c:v>
                </c:pt>
                <c:pt idx="985">
                  <c:v>15</c:v>
                </c:pt>
                <c:pt idx="986">
                  <c:v>19</c:v>
                </c:pt>
                <c:pt idx="987">
                  <c:v>12</c:v>
                </c:pt>
                <c:pt idx="988">
                  <c:v>12</c:v>
                </c:pt>
                <c:pt idx="98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B1-7647-9441-1C567D0FF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3436544"/>
        <c:axId val="243446912"/>
      </c:lineChart>
      <c:catAx>
        <c:axId val="2434365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446912"/>
        <c:crosses val="autoZero"/>
        <c:auto val="1"/>
        <c:lblAlgn val="ctr"/>
        <c:lblOffset val="100"/>
        <c:tickLblSkip val="100"/>
        <c:noMultiLvlLbl val="0"/>
      </c:catAx>
      <c:valAx>
        <c:axId val="243446912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Network 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43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'5G_AC1300_Network_Intra0'!$H$10:$H$1000</c:f>
              <c:numCache>
                <c:formatCode>General</c:formatCode>
                <c:ptCount val="991"/>
                <c:pt idx="0">
                  <c:v>11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  <c:pt idx="7">
                  <c:v>12</c:v>
                </c:pt>
                <c:pt idx="8">
                  <c:v>1</c:v>
                </c:pt>
                <c:pt idx="9">
                  <c:v>11</c:v>
                </c:pt>
                <c:pt idx="10">
                  <c:v>12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18</c:v>
                </c:pt>
                <c:pt idx="15">
                  <c:v>7</c:v>
                </c:pt>
                <c:pt idx="16">
                  <c:v>5</c:v>
                </c:pt>
                <c:pt idx="17">
                  <c:v>5</c:v>
                </c:pt>
                <c:pt idx="18">
                  <c:v>3</c:v>
                </c:pt>
                <c:pt idx="19">
                  <c:v>14</c:v>
                </c:pt>
                <c:pt idx="20">
                  <c:v>11</c:v>
                </c:pt>
                <c:pt idx="21">
                  <c:v>10</c:v>
                </c:pt>
                <c:pt idx="22">
                  <c:v>3</c:v>
                </c:pt>
                <c:pt idx="23">
                  <c:v>3</c:v>
                </c:pt>
                <c:pt idx="24">
                  <c:v>10</c:v>
                </c:pt>
                <c:pt idx="25">
                  <c:v>13</c:v>
                </c:pt>
                <c:pt idx="26">
                  <c:v>12</c:v>
                </c:pt>
                <c:pt idx="27">
                  <c:v>10</c:v>
                </c:pt>
                <c:pt idx="28">
                  <c:v>12</c:v>
                </c:pt>
                <c:pt idx="29">
                  <c:v>12</c:v>
                </c:pt>
                <c:pt idx="30">
                  <c:v>16</c:v>
                </c:pt>
                <c:pt idx="31">
                  <c:v>11</c:v>
                </c:pt>
                <c:pt idx="32">
                  <c:v>9</c:v>
                </c:pt>
                <c:pt idx="33">
                  <c:v>10</c:v>
                </c:pt>
                <c:pt idx="34">
                  <c:v>9</c:v>
                </c:pt>
                <c:pt idx="35">
                  <c:v>6</c:v>
                </c:pt>
                <c:pt idx="36">
                  <c:v>8</c:v>
                </c:pt>
                <c:pt idx="37">
                  <c:v>6</c:v>
                </c:pt>
                <c:pt idx="38">
                  <c:v>4</c:v>
                </c:pt>
                <c:pt idx="39">
                  <c:v>8</c:v>
                </c:pt>
                <c:pt idx="40">
                  <c:v>2</c:v>
                </c:pt>
                <c:pt idx="41">
                  <c:v>9</c:v>
                </c:pt>
                <c:pt idx="42">
                  <c:v>15</c:v>
                </c:pt>
                <c:pt idx="43">
                  <c:v>13</c:v>
                </c:pt>
                <c:pt idx="44">
                  <c:v>12</c:v>
                </c:pt>
                <c:pt idx="45">
                  <c:v>11</c:v>
                </c:pt>
                <c:pt idx="46">
                  <c:v>12</c:v>
                </c:pt>
                <c:pt idx="47">
                  <c:v>13</c:v>
                </c:pt>
                <c:pt idx="48">
                  <c:v>9</c:v>
                </c:pt>
                <c:pt idx="49">
                  <c:v>9</c:v>
                </c:pt>
                <c:pt idx="50">
                  <c:v>7</c:v>
                </c:pt>
                <c:pt idx="51">
                  <c:v>5</c:v>
                </c:pt>
                <c:pt idx="52">
                  <c:v>8</c:v>
                </c:pt>
                <c:pt idx="53">
                  <c:v>6</c:v>
                </c:pt>
                <c:pt idx="54">
                  <c:v>4</c:v>
                </c:pt>
                <c:pt idx="55">
                  <c:v>13</c:v>
                </c:pt>
                <c:pt idx="56">
                  <c:v>10</c:v>
                </c:pt>
                <c:pt idx="57">
                  <c:v>13</c:v>
                </c:pt>
                <c:pt idx="58">
                  <c:v>9</c:v>
                </c:pt>
                <c:pt idx="59">
                  <c:v>11</c:v>
                </c:pt>
                <c:pt idx="60">
                  <c:v>9</c:v>
                </c:pt>
                <c:pt idx="61">
                  <c:v>8</c:v>
                </c:pt>
                <c:pt idx="62">
                  <c:v>8</c:v>
                </c:pt>
                <c:pt idx="63">
                  <c:v>10</c:v>
                </c:pt>
                <c:pt idx="64">
                  <c:v>2</c:v>
                </c:pt>
                <c:pt idx="65">
                  <c:v>3</c:v>
                </c:pt>
                <c:pt idx="66">
                  <c:v>12</c:v>
                </c:pt>
                <c:pt idx="67">
                  <c:v>12</c:v>
                </c:pt>
                <c:pt idx="68">
                  <c:v>13</c:v>
                </c:pt>
                <c:pt idx="69">
                  <c:v>10</c:v>
                </c:pt>
                <c:pt idx="70">
                  <c:v>9</c:v>
                </c:pt>
                <c:pt idx="71">
                  <c:v>8</c:v>
                </c:pt>
                <c:pt idx="72">
                  <c:v>7</c:v>
                </c:pt>
                <c:pt idx="73">
                  <c:v>8</c:v>
                </c:pt>
                <c:pt idx="74">
                  <c:v>3</c:v>
                </c:pt>
                <c:pt idx="75">
                  <c:v>4</c:v>
                </c:pt>
                <c:pt idx="76">
                  <c:v>2</c:v>
                </c:pt>
                <c:pt idx="77">
                  <c:v>2</c:v>
                </c:pt>
                <c:pt idx="78">
                  <c:v>13</c:v>
                </c:pt>
                <c:pt idx="79">
                  <c:v>11</c:v>
                </c:pt>
                <c:pt idx="80">
                  <c:v>12</c:v>
                </c:pt>
                <c:pt idx="81">
                  <c:v>10</c:v>
                </c:pt>
                <c:pt idx="82">
                  <c:v>6</c:v>
                </c:pt>
                <c:pt idx="83">
                  <c:v>6</c:v>
                </c:pt>
                <c:pt idx="84">
                  <c:v>5</c:v>
                </c:pt>
                <c:pt idx="85">
                  <c:v>3</c:v>
                </c:pt>
                <c:pt idx="86">
                  <c:v>12</c:v>
                </c:pt>
                <c:pt idx="87">
                  <c:v>18</c:v>
                </c:pt>
                <c:pt idx="88">
                  <c:v>10</c:v>
                </c:pt>
                <c:pt idx="89">
                  <c:v>13</c:v>
                </c:pt>
                <c:pt idx="90">
                  <c:v>12</c:v>
                </c:pt>
                <c:pt idx="91">
                  <c:v>16</c:v>
                </c:pt>
                <c:pt idx="92">
                  <c:v>20</c:v>
                </c:pt>
                <c:pt idx="93">
                  <c:v>12</c:v>
                </c:pt>
                <c:pt idx="94">
                  <c:v>15</c:v>
                </c:pt>
                <c:pt idx="95">
                  <c:v>3</c:v>
                </c:pt>
                <c:pt idx="96">
                  <c:v>9</c:v>
                </c:pt>
                <c:pt idx="97">
                  <c:v>9</c:v>
                </c:pt>
                <c:pt idx="98">
                  <c:v>10</c:v>
                </c:pt>
                <c:pt idx="99">
                  <c:v>6</c:v>
                </c:pt>
                <c:pt idx="100">
                  <c:v>6</c:v>
                </c:pt>
                <c:pt idx="101">
                  <c:v>9</c:v>
                </c:pt>
                <c:pt idx="102">
                  <c:v>15</c:v>
                </c:pt>
                <c:pt idx="103">
                  <c:v>9</c:v>
                </c:pt>
                <c:pt idx="104">
                  <c:v>7</c:v>
                </c:pt>
                <c:pt idx="105">
                  <c:v>3</c:v>
                </c:pt>
                <c:pt idx="106">
                  <c:v>4</c:v>
                </c:pt>
                <c:pt idx="107">
                  <c:v>2</c:v>
                </c:pt>
                <c:pt idx="108">
                  <c:v>1</c:v>
                </c:pt>
                <c:pt idx="109">
                  <c:v>2</c:v>
                </c:pt>
                <c:pt idx="110">
                  <c:v>10</c:v>
                </c:pt>
                <c:pt idx="111">
                  <c:v>11</c:v>
                </c:pt>
                <c:pt idx="112">
                  <c:v>9</c:v>
                </c:pt>
                <c:pt idx="113">
                  <c:v>11</c:v>
                </c:pt>
                <c:pt idx="114">
                  <c:v>9</c:v>
                </c:pt>
                <c:pt idx="115">
                  <c:v>8</c:v>
                </c:pt>
                <c:pt idx="116">
                  <c:v>12</c:v>
                </c:pt>
                <c:pt idx="117">
                  <c:v>12</c:v>
                </c:pt>
                <c:pt idx="118">
                  <c:v>11</c:v>
                </c:pt>
                <c:pt idx="119">
                  <c:v>11</c:v>
                </c:pt>
                <c:pt idx="120">
                  <c:v>14</c:v>
                </c:pt>
                <c:pt idx="121">
                  <c:v>11</c:v>
                </c:pt>
                <c:pt idx="122">
                  <c:v>11</c:v>
                </c:pt>
                <c:pt idx="123">
                  <c:v>12</c:v>
                </c:pt>
                <c:pt idx="124">
                  <c:v>10</c:v>
                </c:pt>
                <c:pt idx="125">
                  <c:v>8</c:v>
                </c:pt>
                <c:pt idx="126">
                  <c:v>6</c:v>
                </c:pt>
                <c:pt idx="127">
                  <c:v>4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5</c:v>
                </c:pt>
                <c:pt idx="132">
                  <c:v>12</c:v>
                </c:pt>
                <c:pt idx="133">
                  <c:v>13</c:v>
                </c:pt>
                <c:pt idx="134">
                  <c:v>11</c:v>
                </c:pt>
                <c:pt idx="135">
                  <c:v>14</c:v>
                </c:pt>
                <c:pt idx="136">
                  <c:v>8</c:v>
                </c:pt>
                <c:pt idx="137">
                  <c:v>7</c:v>
                </c:pt>
                <c:pt idx="138">
                  <c:v>6</c:v>
                </c:pt>
                <c:pt idx="139">
                  <c:v>10</c:v>
                </c:pt>
                <c:pt idx="140">
                  <c:v>8</c:v>
                </c:pt>
                <c:pt idx="141">
                  <c:v>6</c:v>
                </c:pt>
                <c:pt idx="142">
                  <c:v>14</c:v>
                </c:pt>
                <c:pt idx="143">
                  <c:v>21</c:v>
                </c:pt>
                <c:pt idx="144">
                  <c:v>13</c:v>
                </c:pt>
                <c:pt idx="145">
                  <c:v>9</c:v>
                </c:pt>
                <c:pt idx="146">
                  <c:v>11</c:v>
                </c:pt>
                <c:pt idx="147">
                  <c:v>13</c:v>
                </c:pt>
                <c:pt idx="148">
                  <c:v>12</c:v>
                </c:pt>
                <c:pt idx="149">
                  <c:v>4</c:v>
                </c:pt>
                <c:pt idx="150">
                  <c:v>8</c:v>
                </c:pt>
                <c:pt idx="151">
                  <c:v>8</c:v>
                </c:pt>
                <c:pt idx="152">
                  <c:v>6</c:v>
                </c:pt>
                <c:pt idx="153">
                  <c:v>3</c:v>
                </c:pt>
                <c:pt idx="154">
                  <c:v>14</c:v>
                </c:pt>
                <c:pt idx="155">
                  <c:v>15</c:v>
                </c:pt>
                <c:pt idx="156">
                  <c:v>16</c:v>
                </c:pt>
                <c:pt idx="157">
                  <c:v>14</c:v>
                </c:pt>
                <c:pt idx="158">
                  <c:v>12</c:v>
                </c:pt>
                <c:pt idx="159">
                  <c:v>9</c:v>
                </c:pt>
                <c:pt idx="160">
                  <c:v>10</c:v>
                </c:pt>
                <c:pt idx="161">
                  <c:v>6</c:v>
                </c:pt>
                <c:pt idx="162">
                  <c:v>8</c:v>
                </c:pt>
                <c:pt idx="163">
                  <c:v>13</c:v>
                </c:pt>
                <c:pt idx="164">
                  <c:v>4</c:v>
                </c:pt>
                <c:pt idx="165">
                  <c:v>6</c:v>
                </c:pt>
                <c:pt idx="166">
                  <c:v>11</c:v>
                </c:pt>
                <c:pt idx="167">
                  <c:v>11</c:v>
                </c:pt>
                <c:pt idx="168">
                  <c:v>15</c:v>
                </c:pt>
                <c:pt idx="169">
                  <c:v>11</c:v>
                </c:pt>
                <c:pt idx="170">
                  <c:v>10</c:v>
                </c:pt>
                <c:pt idx="171">
                  <c:v>4</c:v>
                </c:pt>
                <c:pt idx="172">
                  <c:v>10</c:v>
                </c:pt>
                <c:pt idx="173">
                  <c:v>8</c:v>
                </c:pt>
                <c:pt idx="174">
                  <c:v>7</c:v>
                </c:pt>
                <c:pt idx="175">
                  <c:v>7</c:v>
                </c:pt>
                <c:pt idx="176">
                  <c:v>7</c:v>
                </c:pt>
                <c:pt idx="177">
                  <c:v>4</c:v>
                </c:pt>
                <c:pt idx="178">
                  <c:v>12</c:v>
                </c:pt>
                <c:pt idx="179">
                  <c:v>3</c:v>
                </c:pt>
                <c:pt idx="180">
                  <c:v>14</c:v>
                </c:pt>
                <c:pt idx="181">
                  <c:v>1</c:v>
                </c:pt>
                <c:pt idx="182">
                  <c:v>10</c:v>
                </c:pt>
                <c:pt idx="183">
                  <c:v>16</c:v>
                </c:pt>
                <c:pt idx="184">
                  <c:v>2</c:v>
                </c:pt>
                <c:pt idx="185">
                  <c:v>16</c:v>
                </c:pt>
                <c:pt idx="186">
                  <c:v>12</c:v>
                </c:pt>
                <c:pt idx="187">
                  <c:v>7</c:v>
                </c:pt>
                <c:pt idx="188">
                  <c:v>7</c:v>
                </c:pt>
                <c:pt idx="189">
                  <c:v>7</c:v>
                </c:pt>
                <c:pt idx="190">
                  <c:v>12</c:v>
                </c:pt>
                <c:pt idx="191">
                  <c:v>4</c:v>
                </c:pt>
                <c:pt idx="192">
                  <c:v>4</c:v>
                </c:pt>
                <c:pt idx="193">
                  <c:v>12</c:v>
                </c:pt>
                <c:pt idx="194">
                  <c:v>13</c:v>
                </c:pt>
                <c:pt idx="195">
                  <c:v>11</c:v>
                </c:pt>
                <c:pt idx="196">
                  <c:v>12</c:v>
                </c:pt>
                <c:pt idx="197">
                  <c:v>8</c:v>
                </c:pt>
                <c:pt idx="198">
                  <c:v>7</c:v>
                </c:pt>
                <c:pt idx="199">
                  <c:v>8</c:v>
                </c:pt>
                <c:pt idx="200">
                  <c:v>5</c:v>
                </c:pt>
                <c:pt idx="201">
                  <c:v>7</c:v>
                </c:pt>
                <c:pt idx="202">
                  <c:v>11</c:v>
                </c:pt>
                <c:pt idx="203">
                  <c:v>12</c:v>
                </c:pt>
                <c:pt idx="204">
                  <c:v>12</c:v>
                </c:pt>
                <c:pt idx="205">
                  <c:v>11</c:v>
                </c:pt>
                <c:pt idx="206">
                  <c:v>9</c:v>
                </c:pt>
                <c:pt idx="207">
                  <c:v>4</c:v>
                </c:pt>
                <c:pt idx="208">
                  <c:v>11</c:v>
                </c:pt>
                <c:pt idx="209">
                  <c:v>1</c:v>
                </c:pt>
                <c:pt idx="210">
                  <c:v>14</c:v>
                </c:pt>
                <c:pt idx="211">
                  <c:v>11</c:v>
                </c:pt>
                <c:pt idx="212">
                  <c:v>12</c:v>
                </c:pt>
                <c:pt idx="213">
                  <c:v>11</c:v>
                </c:pt>
                <c:pt idx="214">
                  <c:v>9</c:v>
                </c:pt>
                <c:pt idx="215">
                  <c:v>7</c:v>
                </c:pt>
                <c:pt idx="216">
                  <c:v>6</c:v>
                </c:pt>
                <c:pt idx="217">
                  <c:v>6</c:v>
                </c:pt>
                <c:pt idx="218">
                  <c:v>9</c:v>
                </c:pt>
                <c:pt idx="219">
                  <c:v>2</c:v>
                </c:pt>
                <c:pt idx="220">
                  <c:v>5</c:v>
                </c:pt>
                <c:pt idx="221">
                  <c:v>5</c:v>
                </c:pt>
                <c:pt idx="222">
                  <c:v>3</c:v>
                </c:pt>
                <c:pt idx="223">
                  <c:v>3</c:v>
                </c:pt>
                <c:pt idx="224">
                  <c:v>12</c:v>
                </c:pt>
                <c:pt idx="225">
                  <c:v>14</c:v>
                </c:pt>
                <c:pt idx="226">
                  <c:v>9</c:v>
                </c:pt>
                <c:pt idx="227">
                  <c:v>14</c:v>
                </c:pt>
                <c:pt idx="228">
                  <c:v>11</c:v>
                </c:pt>
                <c:pt idx="229">
                  <c:v>8</c:v>
                </c:pt>
                <c:pt idx="230">
                  <c:v>17</c:v>
                </c:pt>
                <c:pt idx="231">
                  <c:v>15</c:v>
                </c:pt>
                <c:pt idx="232">
                  <c:v>5</c:v>
                </c:pt>
                <c:pt idx="233">
                  <c:v>5</c:v>
                </c:pt>
                <c:pt idx="234">
                  <c:v>11</c:v>
                </c:pt>
                <c:pt idx="235">
                  <c:v>4</c:v>
                </c:pt>
                <c:pt idx="236">
                  <c:v>7</c:v>
                </c:pt>
                <c:pt idx="237">
                  <c:v>8</c:v>
                </c:pt>
                <c:pt idx="238">
                  <c:v>12</c:v>
                </c:pt>
                <c:pt idx="239">
                  <c:v>8</c:v>
                </c:pt>
                <c:pt idx="240">
                  <c:v>12</c:v>
                </c:pt>
                <c:pt idx="241">
                  <c:v>8</c:v>
                </c:pt>
                <c:pt idx="242">
                  <c:v>11</c:v>
                </c:pt>
                <c:pt idx="243">
                  <c:v>10</c:v>
                </c:pt>
                <c:pt idx="244">
                  <c:v>11</c:v>
                </c:pt>
                <c:pt idx="245">
                  <c:v>7</c:v>
                </c:pt>
                <c:pt idx="246">
                  <c:v>4</c:v>
                </c:pt>
                <c:pt idx="247">
                  <c:v>11</c:v>
                </c:pt>
                <c:pt idx="248">
                  <c:v>12</c:v>
                </c:pt>
                <c:pt idx="249">
                  <c:v>3</c:v>
                </c:pt>
                <c:pt idx="250">
                  <c:v>11</c:v>
                </c:pt>
                <c:pt idx="251">
                  <c:v>12</c:v>
                </c:pt>
                <c:pt idx="252">
                  <c:v>10</c:v>
                </c:pt>
                <c:pt idx="253">
                  <c:v>13</c:v>
                </c:pt>
                <c:pt idx="254">
                  <c:v>10</c:v>
                </c:pt>
                <c:pt idx="255">
                  <c:v>9</c:v>
                </c:pt>
                <c:pt idx="256">
                  <c:v>8</c:v>
                </c:pt>
                <c:pt idx="257">
                  <c:v>7</c:v>
                </c:pt>
                <c:pt idx="258">
                  <c:v>6</c:v>
                </c:pt>
                <c:pt idx="259">
                  <c:v>5</c:v>
                </c:pt>
                <c:pt idx="260">
                  <c:v>4</c:v>
                </c:pt>
                <c:pt idx="261">
                  <c:v>9</c:v>
                </c:pt>
                <c:pt idx="262">
                  <c:v>3</c:v>
                </c:pt>
                <c:pt idx="263">
                  <c:v>14</c:v>
                </c:pt>
                <c:pt idx="264">
                  <c:v>7</c:v>
                </c:pt>
                <c:pt idx="265">
                  <c:v>13</c:v>
                </c:pt>
                <c:pt idx="266">
                  <c:v>14</c:v>
                </c:pt>
                <c:pt idx="267">
                  <c:v>11</c:v>
                </c:pt>
                <c:pt idx="268">
                  <c:v>11</c:v>
                </c:pt>
                <c:pt idx="269">
                  <c:v>13</c:v>
                </c:pt>
                <c:pt idx="270">
                  <c:v>11</c:v>
                </c:pt>
                <c:pt idx="271">
                  <c:v>9</c:v>
                </c:pt>
                <c:pt idx="272">
                  <c:v>6</c:v>
                </c:pt>
                <c:pt idx="273">
                  <c:v>7</c:v>
                </c:pt>
                <c:pt idx="274">
                  <c:v>6</c:v>
                </c:pt>
                <c:pt idx="275">
                  <c:v>6</c:v>
                </c:pt>
                <c:pt idx="276">
                  <c:v>7</c:v>
                </c:pt>
                <c:pt idx="277">
                  <c:v>5</c:v>
                </c:pt>
                <c:pt idx="278">
                  <c:v>4</c:v>
                </c:pt>
                <c:pt idx="279">
                  <c:v>17</c:v>
                </c:pt>
                <c:pt idx="280">
                  <c:v>12</c:v>
                </c:pt>
                <c:pt idx="281">
                  <c:v>13</c:v>
                </c:pt>
                <c:pt idx="282">
                  <c:v>12</c:v>
                </c:pt>
                <c:pt idx="283">
                  <c:v>12</c:v>
                </c:pt>
                <c:pt idx="284">
                  <c:v>10</c:v>
                </c:pt>
                <c:pt idx="285">
                  <c:v>8</c:v>
                </c:pt>
                <c:pt idx="286">
                  <c:v>3</c:v>
                </c:pt>
                <c:pt idx="287">
                  <c:v>9</c:v>
                </c:pt>
                <c:pt idx="288">
                  <c:v>18</c:v>
                </c:pt>
                <c:pt idx="289">
                  <c:v>12</c:v>
                </c:pt>
                <c:pt idx="290">
                  <c:v>12</c:v>
                </c:pt>
                <c:pt idx="291">
                  <c:v>8</c:v>
                </c:pt>
                <c:pt idx="292">
                  <c:v>10</c:v>
                </c:pt>
                <c:pt idx="293">
                  <c:v>7</c:v>
                </c:pt>
                <c:pt idx="294">
                  <c:v>5</c:v>
                </c:pt>
                <c:pt idx="295">
                  <c:v>6</c:v>
                </c:pt>
                <c:pt idx="296">
                  <c:v>5</c:v>
                </c:pt>
                <c:pt idx="297">
                  <c:v>4</c:v>
                </c:pt>
                <c:pt idx="298">
                  <c:v>4</c:v>
                </c:pt>
                <c:pt idx="299">
                  <c:v>12</c:v>
                </c:pt>
                <c:pt idx="300">
                  <c:v>11</c:v>
                </c:pt>
                <c:pt idx="301">
                  <c:v>11</c:v>
                </c:pt>
                <c:pt idx="302">
                  <c:v>12</c:v>
                </c:pt>
                <c:pt idx="303">
                  <c:v>9</c:v>
                </c:pt>
                <c:pt idx="304">
                  <c:v>13</c:v>
                </c:pt>
                <c:pt idx="305">
                  <c:v>4</c:v>
                </c:pt>
                <c:pt idx="306">
                  <c:v>6</c:v>
                </c:pt>
                <c:pt idx="307">
                  <c:v>6</c:v>
                </c:pt>
                <c:pt idx="308">
                  <c:v>3</c:v>
                </c:pt>
                <c:pt idx="309">
                  <c:v>6</c:v>
                </c:pt>
                <c:pt idx="310">
                  <c:v>3</c:v>
                </c:pt>
                <c:pt idx="311">
                  <c:v>7</c:v>
                </c:pt>
                <c:pt idx="312">
                  <c:v>12</c:v>
                </c:pt>
                <c:pt idx="313">
                  <c:v>2</c:v>
                </c:pt>
                <c:pt idx="314">
                  <c:v>12</c:v>
                </c:pt>
                <c:pt idx="315">
                  <c:v>8</c:v>
                </c:pt>
                <c:pt idx="316">
                  <c:v>8</c:v>
                </c:pt>
                <c:pt idx="317">
                  <c:v>14</c:v>
                </c:pt>
                <c:pt idx="318">
                  <c:v>9</c:v>
                </c:pt>
                <c:pt idx="319">
                  <c:v>10</c:v>
                </c:pt>
                <c:pt idx="320">
                  <c:v>11</c:v>
                </c:pt>
                <c:pt idx="321">
                  <c:v>10</c:v>
                </c:pt>
                <c:pt idx="322">
                  <c:v>6</c:v>
                </c:pt>
                <c:pt idx="323">
                  <c:v>7</c:v>
                </c:pt>
                <c:pt idx="324">
                  <c:v>6</c:v>
                </c:pt>
                <c:pt idx="325">
                  <c:v>2</c:v>
                </c:pt>
                <c:pt idx="326">
                  <c:v>4</c:v>
                </c:pt>
                <c:pt idx="327">
                  <c:v>18</c:v>
                </c:pt>
                <c:pt idx="328">
                  <c:v>11</c:v>
                </c:pt>
                <c:pt idx="329">
                  <c:v>12</c:v>
                </c:pt>
                <c:pt idx="330">
                  <c:v>17</c:v>
                </c:pt>
                <c:pt idx="331">
                  <c:v>10</c:v>
                </c:pt>
                <c:pt idx="332">
                  <c:v>6</c:v>
                </c:pt>
                <c:pt idx="333">
                  <c:v>7</c:v>
                </c:pt>
                <c:pt idx="334">
                  <c:v>3</c:v>
                </c:pt>
                <c:pt idx="335">
                  <c:v>6</c:v>
                </c:pt>
                <c:pt idx="336">
                  <c:v>15</c:v>
                </c:pt>
                <c:pt idx="337">
                  <c:v>4</c:v>
                </c:pt>
                <c:pt idx="338">
                  <c:v>1</c:v>
                </c:pt>
                <c:pt idx="339">
                  <c:v>1</c:v>
                </c:pt>
                <c:pt idx="340">
                  <c:v>2</c:v>
                </c:pt>
                <c:pt idx="341">
                  <c:v>11</c:v>
                </c:pt>
                <c:pt idx="342">
                  <c:v>10</c:v>
                </c:pt>
                <c:pt idx="343">
                  <c:v>19</c:v>
                </c:pt>
                <c:pt idx="344">
                  <c:v>6</c:v>
                </c:pt>
                <c:pt idx="345">
                  <c:v>12</c:v>
                </c:pt>
                <c:pt idx="346">
                  <c:v>12</c:v>
                </c:pt>
                <c:pt idx="347">
                  <c:v>11</c:v>
                </c:pt>
                <c:pt idx="348">
                  <c:v>12</c:v>
                </c:pt>
                <c:pt idx="349">
                  <c:v>11</c:v>
                </c:pt>
                <c:pt idx="350">
                  <c:v>13</c:v>
                </c:pt>
                <c:pt idx="351">
                  <c:v>5</c:v>
                </c:pt>
                <c:pt idx="352">
                  <c:v>6</c:v>
                </c:pt>
                <c:pt idx="353">
                  <c:v>4</c:v>
                </c:pt>
                <c:pt idx="354">
                  <c:v>3</c:v>
                </c:pt>
                <c:pt idx="355">
                  <c:v>11</c:v>
                </c:pt>
                <c:pt idx="356">
                  <c:v>12</c:v>
                </c:pt>
                <c:pt idx="357">
                  <c:v>12</c:v>
                </c:pt>
                <c:pt idx="358">
                  <c:v>13</c:v>
                </c:pt>
                <c:pt idx="359">
                  <c:v>12</c:v>
                </c:pt>
                <c:pt idx="360">
                  <c:v>7</c:v>
                </c:pt>
                <c:pt idx="361">
                  <c:v>7</c:v>
                </c:pt>
                <c:pt idx="362">
                  <c:v>8</c:v>
                </c:pt>
                <c:pt idx="363">
                  <c:v>6</c:v>
                </c:pt>
                <c:pt idx="364">
                  <c:v>5</c:v>
                </c:pt>
                <c:pt idx="365">
                  <c:v>3</c:v>
                </c:pt>
                <c:pt idx="366">
                  <c:v>6</c:v>
                </c:pt>
                <c:pt idx="367">
                  <c:v>12</c:v>
                </c:pt>
                <c:pt idx="368">
                  <c:v>19</c:v>
                </c:pt>
                <c:pt idx="369">
                  <c:v>11</c:v>
                </c:pt>
                <c:pt idx="370">
                  <c:v>10</c:v>
                </c:pt>
                <c:pt idx="371">
                  <c:v>15</c:v>
                </c:pt>
                <c:pt idx="372">
                  <c:v>13</c:v>
                </c:pt>
                <c:pt idx="373">
                  <c:v>9</c:v>
                </c:pt>
                <c:pt idx="374">
                  <c:v>7</c:v>
                </c:pt>
                <c:pt idx="375">
                  <c:v>8</c:v>
                </c:pt>
                <c:pt idx="376">
                  <c:v>4</c:v>
                </c:pt>
                <c:pt idx="377">
                  <c:v>2</c:v>
                </c:pt>
                <c:pt idx="378">
                  <c:v>1</c:v>
                </c:pt>
                <c:pt idx="379">
                  <c:v>10</c:v>
                </c:pt>
                <c:pt idx="380">
                  <c:v>10</c:v>
                </c:pt>
                <c:pt idx="381">
                  <c:v>5</c:v>
                </c:pt>
                <c:pt idx="382">
                  <c:v>9</c:v>
                </c:pt>
                <c:pt idx="383">
                  <c:v>8</c:v>
                </c:pt>
                <c:pt idx="384">
                  <c:v>4</c:v>
                </c:pt>
                <c:pt idx="385">
                  <c:v>6</c:v>
                </c:pt>
                <c:pt idx="386">
                  <c:v>11</c:v>
                </c:pt>
                <c:pt idx="387">
                  <c:v>11</c:v>
                </c:pt>
                <c:pt idx="388">
                  <c:v>1</c:v>
                </c:pt>
                <c:pt idx="389">
                  <c:v>10</c:v>
                </c:pt>
                <c:pt idx="390">
                  <c:v>10</c:v>
                </c:pt>
                <c:pt idx="391">
                  <c:v>9</c:v>
                </c:pt>
                <c:pt idx="392">
                  <c:v>6</c:v>
                </c:pt>
                <c:pt idx="393">
                  <c:v>5</c:v>
                </c:pt>
                <c:pt idx="394">
                  <c:v>6</c:v>
                </c:pt>
                <c:pt idx="395">
                  <c:v>3</c:v>
                </c:pt>
                <c:pt idx="396">
                  <c:v>12</c:v>
                </c:pt>
                <c:pt idx="397">
                  <c:v>12</c:v>
                </c:pt>
                <c:pt idx="398">
                  <c:v>12</c:v>
                </c:pt>
                <c:pt idx="399">
                  <c:v>12</c:v>
                </c:pt>
                <c:pt idx="400">
                  <c:v>12</c:v>
                </c:pt>
                <c:pt idx="401">
                  <c:v>6</c:v>
                </c:pt>
                <c:pt idx="402">
                  <c:v>4</c:v>
                </c:pt>
                <c:pt idx="403">
                  <c:v>6</c:v>
                </c:pt>
                <c:pt idx="404">
                  <c:v>4</c:v>
                </c:pt>
                <c:pt idx="405">
                  <c:v>2</c:v>
                </c:pt>
                <c:pt idx="406">
                  <c:v>13</c:v>
                </c:pt>
                <c:pt idx="407">
                  <c:v>12</c:v>
                </c:pt>
                <c:pt idx="408">
                  <c:v>11</c:v>
                </c:pt>
                <c:pt idx="409">
                  <c:v>12</c:v>
                </c:pt>
                <c:pt idx="410">
                  <c:v>13</c:v>
                </c:pt>
                <c:pt idx="411">
                  <c:v>3</c:v>
                </c:pt>
                <c:pt idx="412">
                  <c:v>10</c:v>
                </c:pt>
                <c:pt idx="413">
                  <c:v>8</c:v>
                </c:pt>
                <c:pt idx="414">
                  <c:v>10</c:v>
                </c:pt>
                <c:pt idx="415">
                  <c:v>9</c:v>
                </c:pt>
                <c:pt idx="416">
                  <c:v>9</c:v>
                </c:pt>
                <c:pt idx="417">
                  <c:v>12</c:v>
                </c:pt>
                <c:pt idx="418">
                  <c:v>8</c:v>
                </c:pt>
                <c:pt idx="419">
                  <c:v>15</c:v>
                </c:pt>
                <c:pt idx="420">
                  <c:v>4</c:v>
                </c:pt>
                <c:pt idx="421">
                  <c:v>6</c:v>
                </c:pt>
                <c:pt idx="422">
                  <c:v>8</c:v>
                </c:pt>
                <c:pt idx="423">
                  <c:v>14</c:v>
                </c:pt>
                <c:pt idx="424">
                  <c:v>9</c:v>
                </c:pt>
                <c:pt idx="425">
                  <c:v>12</c:v>
                </c:pt>
                <c:pt idx="426">
                  <c:v>10</c:v>
                </c:pt>
                <c:pt idx="427">
                  <c:v>8</c:v>
                </c:pt>
                <c:pt idx="428">
                  <c:v>11</c:v>
                </c:pt>
                <c:pt idx="429">
                  <c:v>12</c:v>
                </c:pt>
                <c:pt idx="430">
                  <c:v>10</c:v>
                </c:pt>
                <c:pt idx="431">
                  <c:v>7</c:v>
                </c:pt>
                <c:pt idx="432">
                  <c:v>3</c:v>
                </c:pt>
                <c:pt idx="433">
                  <c:v>5</c:v>
                </c:pt>
                <c:pt idx="434">
                  <c:v>11</c:v>
                </c:pt>
                <c:pt idx="435">
                  <c:v>12</c:v>
                </c:pt>
                <c:pt idx="436">
                  <c:v>2</c:v>
                </c:pt>
                <c:pt idx="437">
                  <c:v>11</c:v>
                </c:pt>
                <c:pt idx="438">
                  <c:v>1</c:v>
                </c:pt>
                <c:pt idx="439">
                  <c:v>13</c:v>
                </c:pt>
                <c:pt idx="440">
                  <c:v>10</c:v>
                </c:pt>
                <c:pt idx="441">
                  <c:v>10</c:v>
                </c:pt>
                <c:pt idx="442">
                  <c:v>9</c:v>
                </c:pt>
                <c:pt idx="443">
                  <c:v>8</c:v>
                </c:pt>
                <c:pt idx="444">
                  <c:v>8</c:v>
                </c:pt>
                <c:pt idx="445">
                  <c:v>5</c:v>
                </c:pt>
                <c:pt idx="446">
                  <c:v>5</c:v>
                </c:pt>
                <c:pt idx="447">
                  <c:v>5</c:v>
                </c:pt>
                <c:pt idx="448">
                  <c:v>3</c:v>
                </c:pt>
                <c:pt idx="449">
                  <c:v>3</c:v>
                </c:pt>
                <c:pt idx="450">
                  <c:v>9</c:v>
                </c:pt>
                <c:pt idx="451">
                  <c:v>16</c:v>
                </c:pt>
                <c:pt idx="452">
                  <c:v>1</c:v>
                </c:pt>
                <c:pt idx="453">
                  <c:v>12</c:v>
                </c:pt>
                <c:pt idx="454">
                  <c:v>16</c:v>
                </c:pt>
                <c:pt idx="455">
                  <c:v>14</c:v>
                </c:pt>
                <c:pt idx="456">
                  <c:v>10</c:v>
                </c:pt>
                <c:pt idx="457">
                  <c:v>10</c:v>
                </c:pt>
                <c:pt idx="458">
                  <c:v>5</c:v>
                </c:pt>
                <c:pt idx="459">
                  <c:v>7</c:v>
                </c:pt>
                <c:pt idx="460">
                  <c:v>10</c:v>
                </c:pt>
                <c:pt idx="461">
                  <c:v>5</c:v>
                </c:pt>
                <c:pt idx="462">
                  <c:v>5</c:v>
                </c:pt>
                <c:pt idx="463">
                  <c:v>5</c:v>
                </c:pt>
                <c:pt idx="464">
                  <c:v>7</c:v>
                </c:pt>
                <c:pt idx="465">
                  <c:v>2</c:v>
                </c:pt>
                <c:pt idx="466">
                  <c:v>3</c:v>
                </c:pt>
                <c:pt idx="467">
                  <c:v>3</c:v>
                </c:pt>
                <c:pt idx="468">
                  <c:v>2</c:v>
                </c:pt>
                <c:pt idx="469">
                  <c:v>16</c:v>
                </c:pt>
                <c:pt idx="470">
                  <c:v>12</c:v>
                </c:pt>
                <c:pt idx="471">
                  <c:v>14</c:v>
                </c:pt>
                <c:pt idx="472">
                  <c:v>10</c:v>
                </c:pt>
                <c:pt idx="473">
                  <c:v>10</c:v>
                </c:pt>
                <c:pt idx="474">
                  <c:v>9</c:v>
                </c:pt>
                <c:pt idx="475">
                  <c:v>8</c:v>
                </c:pt>
                <c:pt idx="476">
                  <c:v>8</c:v>
                </c:pt>
                <c:pt idx="477">
                  <c:v>8</c:v>
                </c:pt>
                <c:pt idx="478">
                  <c:v>8</c:v>
                </c:pt>
                <c:pt idx="479">
                  <c:v>6</c:v>
                </c:pt>
                <c:pt idx="480">
                  <c:v>3</c:v>
                </c:pt>
                <c:pt idx="481">
                  <c:v>3</c:v>
                </c:pt>
                <c:pt idx="482">
                  <c:v>3</c:v>
                </c:pt>
                <c:pt idx="483">
                  <c:v>4</c:v>
                </c:pt>
                <c:pt idx="484">
                  <c:v>3</c:v>
                </c:pt>
                <c:pt idx="485">
                  <c:v>3</c:v>
                </c:pt>
                <c:pt idx="486">
                  <c:v>13</c:v>
                </c:pt>
                <c:pt idx="487">
                  <c:v>11</c:v>
                </c:pt>
                <c:pt idx="488">
                  <c:v>9</c:v>
                </c:pt>
                <c:pt idx="489">
                  <c:v>7</c:v>
                </c:pt>
                <c:pt idx="490">
                  <c:v>8</c:v>
                </c:pt>
                <c:pt idx="491">
                  <c:v>8</c:v>
                </c:pt>
                <c:pt idx="492">
                  <c:v>11</c:v>
                </c:pt>
                <c:pt idx="493">
                  <c:v>11</c:v>
                </c:pt>
                <c:pt idx="494">
                  <c:v>5</c:v>
                </c:pt>
                <c:pt idx="495">
                  <c:v>6</c:v>
                </c:pt>
                <c:pt idx="496">
                  <c:v>6</c:v>
                </c:pt>
                <c:pt idx="497">
                  <c:v>6</c:v>
                </c:pt>
                <c:pt idx="498">
                  <c:v>3</c:v>
                </c:pt>
                <c:pt idx="499">
                  <c:v>13</c:v>
                </c:pt>
                <c:pt idx="500">
                  <c:v>11</c:v>
                </c:pt>
                <c:pt idx="501">
                  <c:v>2</c:v>
                </c:pt>
                <c:pt idx="502">
                  <c:v>12</c:v>
                </c:pt>
                <c:pt idx="503">
                  <c:v>13</c:v>
                </c:pt>
                <c:pt idx="504">
                  <c:v>11</c:v>
                </c:pt>
                <c:pt idx="505">
                  <c:v>10</c:v>
                </c:pt>
                <c:pt idx="506">
                  <c:v>9</c:v>
                </c:pt>
                <c:pt idx="507">
                  <c:v>8</c:v>
                </c:pt>
                <c:pt idx="508">
                  <c:v>8</c:v>
                </c:pt>
                <c:pt idx="509">
                  <c:v>3</c:v>
                </c:pt>
                <c:pt idx="510">
                  <c:v>10</c:v>
                </c:pt>
                <c:pt idx="511">
                  <c:v>12</c:v>
                </c:pt>
                <c:pt idx="512">
                  <c:v>11</c:v>
                </c:pt>
                <c:pt idx="513">
                  <c:v>12</c:v>
                </c:pt>
                <c:pt idx="514">
                  <c:v>2</c:v>
                </c:pt>
                <c:pt idx="515">
                  <c:v>2</c:v>
                </c:pt>
                <c:pt idx="516">
                  <c:v>2</c:v>
                </c:pt>
                <c:pt idx="517">
                  <c:v>11</c:v>
                </c:pt>
                <c:pt idx="518">
                  <c:v>11</c:v>
                </c:pt>
                <c:pt idx="519">
                  <c:v>16</c:v>
                </c:pt>
                <c:pt idx="520">
                  <c:v>8</c:v>
                </c:pt>
                <c:pt idx="521">
                  <c:v>10</c:v>
                </c:pt>
                <c:pt idx="522">
                  <c:v>12</c:v>
                </c:pt>
                <c:pt idx="523">
                  <c:v>12</c:v>
                </c:pt>
                <c:pt idx="524">
                  <c:v>11</c:v>
                </c:pt>
                <c:pt idx="525">
                  <c:v>12</c:v>
                </c:pt>
                <c:pt idx="526">
                  <c:v>9</c:v>
                </c:pt>
                <c:pt idx="527">
                  <c:v>11</c:v>
                </c:pt>
                <c:pt idx="528">
                  <c:v>12</c:v>
                </c:pt>
                <c:pt idx="529">
                  <c:v>17</c:v>
                </c:pt>
                <c:pt idx="530">
                  <c:v>7</c:v>
                </c:pt>
                <c:pt idx="531">
                  <c:v>7</c:v>
                </c:pt>
                <c:pt idx="532">
                  <c:v>5</c:v>
                </c:pt>
                <c:pt idx="533">
                  <c:v>7</c:v>
                </c:pt>
                <c:pt idx="534">
                  <c:v>4</c:v>
                </c:pt>
                <c:pt idx="535">
                  <c:v>6</c:v>
                </c:pt>
                <c:pt idx="536">
                  <c:v>14</c:v>
                </c:pt>
                <c:pt idx="537">
                  <c:v>12</c:v>
                </c:pt>
                <c:pt idx="538">
                  <c:v>5</c:v>
                </c:pt>
                <c:pt idx="539">
                  <c:v>12</c:v>
                </c:pt>
                <c:pt idx="540">
                  <c:v>9</c:v>
                </c:pt>
                <c:pt idx="541">
                  <c:v>9</c:v>
                </c:pt>
                <c:pt idx="542">
                  <c:v>12</c:v>
                </c:pt>
                <c:pt idx="543">
                  <c:v>4</c:v>
                </c:pt>
                <c:pt idx="544">
                  <c:v>8</c:v>
                </c:pt>
                <c:pt idx="545">
                  <c:v>4</c:v>
                </c:pt>
                <c:pt idx="546">
                  <c:v>2</c:v>
                </c:pt>
                <c:pt idx="547">
                  <c:v>6</c:v>
                </c:pt>
                <c:pt idx="548">
                  <c:v>10</c:v>
                </c:pt>
                <c:pt idx="549">
                  <c:v>11</c:v>
                </c:pt>
                <c:pt idx="550">
                  <c:v>9</c:v>
                </c:pt>
                <c:pt idx="551">
                  <c:v>2</c:v>
                </c:pt>
                <c:pt idx="552">
                  <c:v>11</c:v>
                </c:pt>
                <c:pt idx="553">
                  <c:v>12</c:v>
                </c:pt>
                <c:pt idx="554">
                  <c:v>10</c:v>
                </c:pt>
                <c:pt idx="555">
                  <c:v>3</c:v>
                </c:pt>
                <c:pt idx="556">
                  <c:v>10</c:v>
                </c:pt>
                <c:pt idx="557">
                  <c:v>14</c:v>
                </c:pt>
                <c:pt idx="558">
                  <c:v>9</c:v>
                </c:pt>
                <c:pt idx="559">
                  <c:v>11</c:v>
                </c:pt>
                <c:pt idx="560">
                  <c:v>13</c:v>
                </c:pt>
                <c:pt idx="561">
                  <c:v>7</c:v>
                </c:pt>
                <c:pt idx="562">
                  <c:v>10</c:v>
                </c:pt>
                <c:pt idx="563">
                  <c:v>5</c:v>
                </c:pt>
                <c:pt idx="564">
                  <c:v>7</c:v>
                </c:pt>
                <c:pt idx="565">
                  <c:v>8</c:v>
                </c:pt>
                <c:pt idx="566">
                  <c:v>10</c:v>
                </c:pt>
                <c:pt idx="567">
                  <c:v>9</c:v>
                </c:pt>
                <c:pt idx="568">
                  <c:v>4</c:v>
                </c:pt>
                <c:pt idx="569">
                  <c:v>7</c:v>
                </c:pt>
                <c:pt idx="570">
                  <c:v>4</c:v>
                </c:pt>
                <c:pt idx="571">
                  <c:v>3</c:v>
                </c:pt>
                <c:pt idx="572">
                  <c:v>5</c:v>
                </c:pt>
                <c:pt idx="573">
                  <c:v>3</c:v>
                </c:pt>
                <c:pt idx="574">
                  <c:v>2</c:v>
                </c:pt>
                <c:pt idx="575">
                  <c:v>9</c:v>
                </c:pt>
                <c:pt idx="576">
                  <c:v>12</c:v>
                </c:pt>
                <c:pt idx="577">
                  <c:v>12</c:v>
                </c:pt>
                <c:pt idx="578">
                  <c:v>17</c:v>
                </c:pt>
                <c:pt idx="579">
                  <c:v>6</c:v>
                </c:pt>
                <c:pt idx="580">
                  <c:v>6</c:v>
                </c:pt>
                <c:pt idx="581">
                  <c:v>8</c:v>
                </c:pt>
                <c:pt idx="582">
                  <c:v>7</c:v>
                </c:pt>
                <c:pt idx="583">
                  <c:v>7</c:v>
                </c:pt>
                <c:pt idx="584">
                  <c:v>15</c:v>
                </c:pt>
                <c:pt idx="585">
                  <c:v>5</c:v>
                </c:pt>
                <c:pt idx="586">
                  <c:v>8</c:v>
                </c:pt>
                <c:pt idx="587">
                  <c:v>7</c:v>
                </c:pt>
                <c:pt idx="588">
                  <c:v>7</c:v>
                </c:pt>
                <c:pt idx="589">
                  <c:v>5</c:v>
                </c:pt>
                <c:pt idx="590">
                  <c:v>5</c:v>
                </c:pt>
                <c:pt idx="591">
                  <c:v>5</c:v>
                </c:pt>
                <c:pt idx="592">
                  <c:v>5</c:v>
                </c:pt>
                <c:pt idx="593">
                  <c:v>4</c:v>
                </c:pt>
                <c:pt idx="594">
                  <c:v>11</c:v>
                </c:pt>
                <c:pt idx="595">
                  <c:v>3</c:v>
                </c:pt>
                <c:pt idx="596">
                  <c:v>12</c:v>
                </c:pt>
                <c:pt idx="597">
                  <c:v>11</c:v>
                </c:pt>
                <c:pt idx="598">
                  <c:v>11</c:v>
                </c:pt>
                <c:pt idx="599">
                  <c:v>11</c:v>
                </c:pt>
                <c:pt idx="600">
                  <c:v>17</c:v>
                </c:pt>
                <c:pt idx="601">
                  <c:v>8</c:v>
                </c:pt>
                <c:pt idx="602">
                  <c:v>7</c:v>
                </c:pt>
                <c:pt idx="603">
                  <c:v>9</c:v>
                </c:pt>
                <c:pt idx="604">
                  <c:v>9</c:v>
                </c:pt>
                <c:pt idx="605">
                  <c:v>9</c:v>
                </c:pt>
                <c:pt idx="606">
                  <c:v>9</c:v>
                </c:pt>
                <c:pt idx="607">
                  <c:v>9</c:v>
                </c:pt>
                <c:pt idx="608">
                  <c:v>4</c:v>
                </c:pt>
                <c:pt idx="609">
                  <c:v>8</c:v>
                </c:pt>
                <c:pt idx="610">
                  <c:v>12</c:v>
                </c:pt>
                <c:pt idx="611">
                  <c:v>3</c:v>
                </c:pt>
                <c:pt idx="612">
                  <c:v>8</c:v>
                </c:pt>
                <c:pt idx="613">
                  <c:v>10</c:v>
                </c:pt>
                <c:pt idx="614">
                  <c:v>5</c:v>
                </c:pt>
                <c:pt idx="615">
                  <c:v>10</c:v>
                </c:pt>
                <c:pt idx="616">
                  <c:v>3</c:v>
                </c:pt>
                <c:pt idx="617">
                  <c:v>3</c:v>
                </c:pt>
                <c:pt idx="618">
                  <c:v>2</c:v>
                </c:pt>
                <c:pt idx="619">
                  <c:v>12</c:v>
                </c:pt>
                <c:pt idx="620">
                  <c:v>11</c:v>
                </c:pt>
                <c:pt idx="621">
                  <c:v>11</c:v>
                </c:pt>
                <c:pt idx="622">
                  <c:v>5</c:v>
                </c:pt>
                <c:pt idx="623">
                  <c:v>7</c:v>
                </c:pt>
                <c:pt idx="624">
                  <c:v>10</c:v>
                </c:pt>
                <c:pt idx="625">
                  <c:v>10</c:v>
                </c:pt>
                <c:pt idx="626">
                  <c:v>10</c:v>
                </c:pt>
                <c:pt idx="627">
                  <c:v>9</c:v>
                </c:pt>
                <c:pt idx="628">
                  <c:v>9</c:v>
                </c:pt>
                <c:pt idx="629">
                  <c:v>8</c:v>
                </c:pt>
                <c:pt idx="630">
                  <c:v>1</c:v>
                </c:pt>
                <c:pt idx="631">
                  <c:v>6</c:v>
                </c:pt>
                <c:pt idx="632">
                  <c:v>6</c:v>
                </c:pt>
                <c:pt idx="633">
                  <c:v>15</c:v>
                </c:pt>
                <c:pt idx="634">
                  <c:v>3</c:v>
                </c:pt>
                <c:pt idx="635">
                  <c:v>2</c:v>
                </c:pt>
                <c:pt idx="636">
                  <c:v>12</c:v>
                </c:pt>
                <c:pt idx="637">
                  <c:v>3</c:v>
                </c:pt>
                <c:pt idx="638">
                  <c:v>2</c:v>
                </c:pt>
                <c:pt idx="639">
                  <c:v>2</c:v>
                </c:pt>
                <c:pt idx="640">
                  <c:v>13</c:v>
                </c:pt>
                <c:pt idx="641">
                  <c:v>15</c:v>
                </c:pt>
                <c:pt idx="642">
                  <c:v>10</c:v>
                </c:pt>
                <c:pt idx="643">
                  <c:v>11</c:v>
                </c:pt>
                <c:pt idx="644">
                  <c:v>7</c:v>
                </c:pt>
                <c:pt idx="645">
                  <c:v>2</c:v>
                </c:pt>
                <c:pt idx="646">
                  <c:v>8</c:v>
                </c:pt>
                <c:pt idx="647">
                  <c:v>10</c:v>
                </c:pt>
                <c:pt idx="648">
                  <c:v>7</c:v>
                </c:pt>
                <c:pt idx="649">
                  <c:v>16</c:v>
                </c:pt>
                <c:pt idx="650">
                  <c:v>6</c:v>
                </c:pt>
                <c:pt idx="651">
                  <c:v>8</c:v>
                </c:pt>
                <c:pt idx="652">
                  <c:v>3</c:v>
                </c:pt>
                <c:pt idx="653">
                  <c:v>2</c:v>
                </c:pt>
                <c:pt idx="654">
                  <c:v>11</c:v>
                </c:pt>
                <c:pt idx="655">
                  <c:v>17</c:v>
                </c:pt>
                <c:pt idx="656">
                  <c:v>9</c:v>
                </c:pt>
                <c:pt idx="657">
                  <c:v>11</c:v>
                </c:pt>
                <c:pt idx="658">
                  <c:v>4</c:v>
                </c:pt>
                <c:pt idx="659">
                  <c:v>2</c:v>
                </c:pt>
                <c:pt idx="660">
                  <c:v>2</c:v>
                </c:pt>
                <c:pt idx="661">
                  <c:v>12</c:v>
                </c:pt>
                <c:pt idx="662">
                  <c:v>10</c:v>
                </c:pt>
                <c:pt idx="663">
                  <c:v>12</c:v>
                </c:pt>
                <c:pt idx="664">
                  <c:v>8</c:v>
                </c:pt>
                <c:pt idx="665">
                  <c:v>8</c:v>
                </c:pt>
                <c:pt idx="666">
                  <c:v>7</c:v>
                </c:pt>
                <c:pt idx="667">
                  <c:v>11</c:v>
                </c:pt>
                <c:pt idx="668">
                  <c:v>9</c:v>
                </c:pt>
                <c:pt idx="669">
                  <c:v>4</c:v>
                </c:pt>
                <c:pt idx="670">
                  <c:v>4</c:v>
                </c:pt>
                <c:pt idx="671">
                  <c:v>5</c:v>
                </c:pt>
                <c:pt idx="672">
                  <c:v>3</c:v>
                </c:pt>
                <c:pt idx="673">
                  <c:v>20</c:v>
                </c:pt>
                <c:pt idx="674">
                  <c:v>9</c:v>
                </c:pt>
                <c:pt idx="675">
                  <c:v>8</c:v>
                </c:pt>
                <c:pt idx="676">
                  <c:v>7</c:v>
                </c:pt>
                <c:pt idx="677">
                  <c:v>13</c:v>
                </c:pt>
                <c:pt idx="678">
                  <c:v>9</c:v>
                </c:pt>
                <c:pt idx="679">
                  <c:v>13</c:v>
                </c:pt>
                <c:pt idx="680">
                  <c:v>7</c:v>
                </c:pt>
                <c:pt idx="681">
                  <c:v>5</c:v>
                </c:pt>
                <c:pt idx="682">
                  <c:v>8</c:v>
                </c:pt>
                <c:pt idx="683">
                  <c:v>1</c:v>
                </c:pt>
                <c:pt idx="684">
                  <c:v>8</c:v>
                </c:pt>
                <c:pt idx="685">
                  <c:v>6</c:v>
                </c:pt>
                <c:pt idx="686">
                  <c:v>13</c:v>
                </c:pt>
                <c:pt idx="687">
                  <c:v>10</c:v>
                </c:pt>
                <c:pt idx="688">
                  <c:v>12</c:v>
                </c:pt>
                <c:pt idx="689">
                  <c:v>17</c:v>
                </c:pt>
                <c:pt idx="690">
                  <c:v>12</c:v>
                </c:pt>
                <c:pt idx="691">
                  <c:v>13</c:v>
                </c:pt>
                <c:pt idx="692">
                  <c:v>11</c:v>
                </c:pt>
                <c:pt idx="693">
                  <c:v>9</c:v>
                </c:pt>
                <c:pt idx="694">
                  <c:v>11</c:v>
                </c:pt>
                <c:pt idx="695">
                  <c:v>11</c:v>
                </c:pt>
                <c:pt idx="696">
                  <c:v>7</c:v>
                </c:pt>
                <c:pt idx="697">
                  <c:v>12</c:v>
                </c:pt>
                <c:pt idx="698">
                  <c:v>6</c:v>
                </c:pt>
                <c:pt idx="699">
                  <c:v>5</c:v>
                </c:pt>
                <c:pt idx="700">
                  <c:v>15</c:v>
                </c:pt>
                <c:pt idx="701">
                  <c:v>5</c:v>
                </c:pt>
                <c:pt idx="702">
                  <c:v>3</c:v>
                </c:pt>
                <c:pt idx="703">
                  <c:v>13</c:v>
                </c:pt>
                <c:pt idx="704">
                  <c:v>1</c:v>
                </c:pt>
                <c:pt idx="705">
                  <c:v>3</c:v>
                </c:pt>
                <c:pt idx="706">
                  <c:v>13</c:v>
                </c:pt>
                <c:pt idx="707">
                  <c:v>12</c:v>
                </c:pt>
                <c:pt idx="708">
                  <c:v>9</c:v>
                </c:pt>
                <c:pt idx="709">
                  <c:v>11</c:v>
                </c:pt>
                <c:pt idx="710">
                  <c:v>9</c:v>
                </c:pt>
                <c:pt idx="711">
                  <c:v>12</c:v>
                </c:pt>
                <c:pt idx="712">
                  <c:v>7</c:v>
                </c:pt>
                <c:pt idx="713">
                  <c:v>5</c:v>
                </c:pt>
                <c:pt idx="714">
                  <c:v>7</c:v>
                </c:pt>
                <c:pt idx="715">
                  <c:v>4</c:v>
                </c:pt>
                <c:pt idx="716">
                  <c:v>4</c:v>
                </c:pt>
                <c:pt idx="717">
                  <c:v>12</c:v>
                </c:pt>
                <c:pt idx="718">
                  <c:v>4</c:v>
                </c:pt>
                <c:pt idx="719">
                  <c:v>2</c:v>
                </c:pt>
                <c:pt idx="720">
                  <c:v>10</c:v>
                </c:pt>
                <c:pt idx="721">
                  <c:v>1</c:v>
                </c:pt>
                <c:pt idx="722">
                  <c:v>1</c:v>
                </c:pt>
                <c:pt idx="723">
                  <c:v>21</c:v>
                </c:pt>
                <c:pt idx="724">
                  <c:v>3</c:v>
                </c:pt>
                <c:pt idx="725">
                  <c:v>12</c:v>
                </c:pt>
                <c:pt idx="726">
                  <c:v>9</c:v>
                </c:pt>
                <c:pt idx="727">
                  <c:v>9</c:v>
                </c:pt>
                <c:pt idx="728">
                  <c:v>7</c:v>
                </c:pt>
                <c:pt idx="729">
                  <c:v>7</c:v>
                </c:pt>
                <c:pt idx="730">
                  <c:v>6</c:v>
                </c:pt>
                <c:pt idx="731">
                  <c:v>4</c:v>
                </c:pt>
                <c:pt idx="732">
                  <c:v>3</c:v>
                </c:pt>
                <c:pt idx="733">
                  <c:v>2</c:v>
                </c:pt>
                <c:pt idx="734">
                  <c:v>14</c:v>
                </c:pt>
                <c:pt idx="735">
                  <c:v>14</c:v>
                </c:pt>
                <c:pt idx="736">
                  <c:v>11</c:v>
                </c:pt>
                <c:pt idx="737">
                  <c:v>10</c:v>
                </c:pt>
                <c:pt idx="738">
                  <c:v>9</c:v>
                </c:pt>
                <c:pt idx="739">
                  <c:v>9</c:v>
                </c:pt>
                <c:pt idx="740">
                  <c:v>7</c:v>
                </c:pt>
                <c:pt idx="741">
                  <c:v>9</c:v>
                </c:pt>
                <c:pt idx="742">
                  <c:v>7</c:v>
                </c:pt>
                <c:pt idx="743">
                  <c:v>5</c:v>
                </c:pt>
                <c:pt idx="744">
                  <c:v>8</c:v>
                </c:pt>
                <c:pt idx="745">
                  <c:v>11</c:v>
                </c:pt>
                <c:pt idx="746">
                  <c:v>4</c:v>
                </c:pt>
                <c:pt idx="747">
                  <c:v>3</c:v>
                </c:pt>
                <c:pt idx="748">
                  <c:v>5</c:v>
                </c:pt>
                <c:pt idx="749">
                  <c:v>2</c:v>
                </c:pt>
                <c:pt idx="750">
                  <c:v>11</c:v>
                </c:pt>
                <c:pt idx="751">
                  <c:v>11</c:v>
                </c:pt>
                <c:pt idx="752">
                  <c:v>11</c:v>
                </c:pt>
                <c:pt idx="753">
                  <c:v>5</c:v>
                </c:pt>
                <c:pt idx="754">
                  <c:v>9</c:v>
                </c:pt>
                <c:pt idx="755">
                  <c:v>9</c:v>
                </c:pt>
                <c:pt idx="756">
                  <c:v>6</c:v>
                </c:pt>
                <c:pt idx="757">
                  <c:v>7</c:v>
                </c:pt>
                <c:pt idx="758">
                  <c:v>4</c:v>
                </c:pt>
                <c:pt idx="759">
                  <c:v>10</c:v>
                </c:pt>
                <c:pt idx="760">
                  <c:v>2</c:v>
                </c:pt>
                <c:pt idx="761">
                  <c:v>3</c:v>
                </c:pt>
                <c:pt idx="762">
                  <c:v>12</c:v>
                </c:pt>
                <c:pt idx="763">
                  <c:v>15</c:v>
                </c:pt>
                <c:pt idx="764">
                  <c:v>12</c:v>
                </c:pt>
                <c:pt idx="765">
                  <c:v>11</c:v>
                </c:pt>
                <c:pt idx="766">
                  <c:v>11</c:v>
                </c:pt>
                <c:pt idx="767">
                  <c:v>6</c:v>
                </c:pt>
                <c:pt idx="768">
                  <c:v>7</c:v>
                </c:pt>
                <c:pt idx="769">
                  <c:v>6</c:v>
                </c:pt>
                <c:pt idx="770">
                  <c:v>6</c:v>
                </c:pt>
                <c:pt idx="771">
                  <c:v>5</c:v>
                </c:pt>
                <c:pt idx="772">
                  <c:v>12</c:v>
                </c:pt>
                <c:pt idx="773">
                  <c:v>5</c:v>
                </c:pt>
                <c:pt idx="774">
                  <c:v>2</c:v>
                </c:pt>
                <c:pt idx="775">
                  <c:v>2</c:v>
                </c:pt>
                <c:pt idx="776">
                  <c:v>3</c:v>
                </c:pt>
                <c:pt idx="777">
                  <c:v>12</c:v>
                </c:pt>
                <c:pt idx="778">
                  <c:v>14</c:v>
                </c:pt>
                <c:pt idx="779">
                  <c:v>10</c:v>
                </c:pt>
                <c:pt idx="780">
                  <c:v>11</c:v>
                </c:pt>
                <c:pt idx="781">
                  <c:v>12</c:v>
                </c:pt>
                <c:pt idx="782">
                  <c:v>12</c:v>
                </c:pt>
                <c:pt idx="783">
                  <c:v>9</c:v>
                </c:pt>
                <c:pt idx="784">
                  <c:v>9</c:v>
                </c:pt>
                <c:pt idx="785">
                  <c:v>9</c:v>
                </c:pt>
                <c:pt idx="786">
                  <c:v>8</c:v>
                </c:pt>
                <c:pt idx="787">
                  <c:v>5</c:v>
                </c:pt>
                <c:pt idx="788">
                  <c:v>3</c:v>
                </c:pt>
                <c:pt idx="789">
                  <c:v>5</c:v>
                </c:pt>
                <c:pt idx="790">
                  <c:v>13</c:v>
                </c:pt>
                <c:pt idx="791">
                  <c:v>4</c:v>
                </c:pt>
                <c:pt idx="792">
                  <c:v>11</c:v>
                </c:pt>
                <c:pt idx="793">
                  <c:v>12</c:v>
                </c:pt>
                <c:pt idx="794">
                  <c:v>13</c:v>
                </c:pt>
                <c:pt idx="795">
                  <c:v>20</c:v>
                </c:pt>
                <c:pt idx="796">
                  <c:v>9</c:v>
                </c:pt>
                <c:pt idx="797">
                  <c:v>12</c:v>
                </c:pt>
                <c:pt idx="798">
                  <c:v>10</c:v>
                </c:pt>
                <c:pt idx="799">
                  <c:v>9</c:v>
                </c:pt>
                <c:pt idx="800">
                  <c:v>8</c:v>
                </c:pt>
                <c:pt idx="801">
                  <c:v>8</c:v>
                </c:pt>
                <c:pt idx="802">
                  <c:v>4</c:v>
                </c:pt>
                <c:pt idx="803">
                  <c:v>10</c:v>
                </c:pt>
                <c:pt idx="804">
                  <c:v>1</c:v>
                </c:pt>
                <c:pt idx="805">
                  <c:v>12</c:v>
                </c:pt>
                <c:pt idx="806">
                  <c:v>3</c:v>
                </c:pt>
                <c:pt idx="807">
                  <c:v>16</c:v>
                </c:pt>
                <c:pt idx="808">
                  <c:v>12</c:v>
                </c:pt>
                <c:pt idx="809">
                  <c:v>13</c:v>
                </c:pt>
                <c:pt idx="810">
                  <c:v>11</c:v>
                </c:pt>
                <c:pt idx="811">
                  <c:v>8</c:v>
                </c:pt>
                <c:pt idx="812">
                  <c:v>10</c:v>
                </c:pt>
                <c:pt idx="813">
                  <c:v>6</c:v>
                </c:pt>
                <c:pt idx="814">
                  <c:v>2</c:v>
                </c:pt>
                <c:pt idx="815">
                  <c:v>4</c:v>
                </c:pt>
                <c:pt idx="816">
                  <c:v>9</c:v>
                </c:pt>
                <c:pt idx="817">
                  <c:v>8</c:v>
                </c:pt>
                <c:pt idx="818">
                  <c:v>2</c:v>
                </c:pt>
                <c:pt idx="819">
                  <c:v>10</c:v>
                </c:pt>
                <c:pt idx="820">
                  <c:v>12</c:v>
                </c:pt>
                <c:pt idx="821">
                  <c:v>11</c:v>
                </c:pt>
                <c:pt idx="822">
                  <c:v>12</c:v>
                </c:pt>
                <c:pt idx="823">
                  <c:v>2</c:v>
                </c:pt>
                <c:pt idx="824">
                  <c:v>5</c:v>
                </c:pt>
                <c:pt idx="825">
                  <c:v>6</c:v>
                </c:pt>
                <c:pt idx="826">
                  <c:v>4</c:v>
                </c:pt>
                <c:pt idx="827">
                  <c:v>1</c:v>
                </c:pt>
                <c:pt idx="828">
                  <c:v>17</c:v>
                </c:pt>
                <c:pt idx="829">
                  <c:v>13</c:v>
                </c:pt>
                <c:pt idx="830">
                  <c:v>17</c:v>
                </c:pt>
                <c:pt idx="831">
                  <c:v>11</c:v>
                </c:pt>
                <c:pt idx="832">
                  <c:v>10</c:v>
                </c:pt>
                <c:pt idx="833">
                  <c:v>9</c:v>
                </c:pt>
                <c:pt idx="834">
                  <c:v>7</c:v>
                </c:pt>
                <c:pt idx="835">
                  <c:v>5</c:v>
                </c:pt>
                <c:pt idx="836">
                  <c:v>5</c:v>
                </c:pt>
                <c:pt idx="837">
                  <c:v>3</c:v>
                </c:pt>
                <c:pt idx="838">
                  <c:v>4</c:v>
                </c:pt>
                <c:pt idx="839">
                  <c:v>1</c:v>
                </c:pt>
                <c:pt idx="840">
                  <c:v>3</c:v>
                </c:pt>
                <c:pt idx="841">
                  <c:v>12</c:v>
                </c:pt>
                <c:pt idx="842">
                  <c:v>2</c:v>
                </c:pt>
                <c:pt idx="843">
                  <c:v>16</c:v>
                </c:pt>
                <c:pt idx="844">
                  <c:v>9</c:v>
                </c:pt>
                <c:pt idx="845">
                  <c:v>9</c:v>
                </c:pt>
                <c:pt idx="846">
                  <c:v>9</c:v>
                </c:pt>
                <c:pt idx="847">
                  <c:v>8</c:v>
                </c:pt>
                <c:pt idx="848">
                  <c:v>7</c:v>
                </c:pt>
                <c:pt idx="849">
                  <c:v>12</c:v>
                </c:pt>
                <c:pt idx="850">
                  <c:v>4</c:v>
                </c:pt>
                <c:pt idx="851">
                  <c:v>9</c:v>
                </c:pt>
                <c:pt idx="852">
                  <c:v>2</c:v>
                </c:pt>
                <c:pt idx="853">
                  <c:v>12</c:v>
                </c:pt>
                <c:pt idx="854">
                  <c:v>13</c:v>
                </c:pt>
                <c:pt idx="855">
                  <c:v>17</c:v>
                </c:pt>
                <c:pt idx="856">
                  <c:v>9</c:v>
                </c:pt>
                <c:pt idx="857">
                  <c:v>10</c:v>
                </c:pt>
                <c:pt idx="858">
                  <c:v>9</c:v>
                </c:pt>
                <c:pt idx="859">
                  <c:v>6</c:v>
                </c:pt>
                <c:pt idx="860">
                  <c:v>10</c:v>
                </c:pt>
                <c:pt idx="861">
                  <c:v>6</c:v>
                </c:pt>
                <c:pt idx="862">
                  <c:v>5</c:v>
                </c:pt>
                <c:pt idx="863">
                  <c:v>6</c:v>
                </c:pt>
                <c:pt idx="864">
                  <c:v>5</c:v>
                </c:pt>
                <c:pt idx="865">
                  <c:v>10</c:v>
                </c:pt>
                <c:pt idx="866">
                  <c:v>2</c:v>
                </c:pt>
                <c:pt idx="867">
                  <c:v>5</c:v>
                </c:pt>
                <c:pt idx="868">
                  <c:v>12</c:v>
                </c:pt>
                <c:pt idx="869">
                  <c:v>2</c:v>
                </c:pt>
                <c:pt idx="870">
                  <c:v>12</c:v>
                </c:pt>
                <c:pt idx="871">
                  <c:v>14</c:v>
                </c:pt>
                <c:pt idx="872">
                  <c:v>10</c:v>
                </c:pt>
                <c:pt idx="873">
                  <c:v>11</c:v>
                </c:pt>
                <c:pt idx="874">
                  <c:v>14</c:v>
                </c:pt>
                <c:pt idx="875">
                  <c:v>8</c:v>
                </c:pt>
                <c:pt idx="876">
                  <c:v>9</c:v>
                </c:pt>
                <c:pt idx="877">
                  <c:v>3</c:v>
                </c:pt>
                <c:pt idx="878">
                  <c:v>3</c:v>
                </c:pt>
                <c:pt idx="879">
                  <c:v>4</c:v>
                </c:pt>
                <c:pt idx="880">
                  <c:v>18</c:v>
                </c:pt>
                <c:pt idx="881">
                  <c:v>12</c:v>
                </c:pt>
                <c:pt idx="882">
                  <c:v>13</c:v>
                </c:pt>
                <c:pt idx="883">
                  <c:v>11</c:v>
                </c:pt>
                <c:pt idx="884">
                  <c:v>13</c:v>
                </c:pt>
                <c:pt idx="885">
                  <c:v>9</c:v>
                </c:pt>
                <c:pt idx="886">
                  <c:v>8</c:v>
                </c:pt>
                <c:pt idx="887">
                  <c:v>8</c:v>
                </c:pt>
                <c:pt idx="888">
                  <c:v>6</c:v>
                </c:pt>
                <c:pt idx="889">
                  <c:v>5</c:v>
                </c:pt>
                <c:pt idx="890">
                  <c:v>5</c:v>
                </c:pt>
                <c:pt idx="891">
                  <c:v>2</c:v>
                </c:pt>
                <c:pt idx="892">
                  <c:v>3</c:v>
                </c:pt>
                <c:pt idx="893">
                  <c:v>12</c:v>
                </c:pt>
                <c:pt idx="894">
                  <c:v>3</c:v>
                </c:pt>
                <c:pt idx="895">
                  <c:v>5</c:v>
                </c:pt>
                <c:pt idx="896">
                  <c:v>11</c:v>
                </c:pt>
                <c:pt idx="897">
                  <c:v>11</c:v>
                </c:pt>
                <c:pt idx="898">
                  <c:v>6</c:v>
                </c:pt>
                <c:pt idx="899">
                  <c:v>12</c:v>
                </c:pt>
                <c:pt idx="900">
                  <c:v>9</c:v>
                </c:pt>
                <c:pt idx="901">
                  <c:v>15</c:v>
                </c:pt>
                <c:pt idx="902">
                  <c:v>8</c:v>
                </c:pt>
                <c:pt idx="903">
                  <c:v>13</c:v>
                </c:pt>
                <c:pt idx="904">
                  <c:v>8</c:v>
                </c:pt>
                <c:pt idx="905">
                  <c:v>8</c:v>
                </c:pt>
                <c:pt idx="906">
                  <c:v>15</c:v>
                </c:pt>
                <c:pt idx="907">
                  <c:v>6</c:v>
                </c:pt>
                <c:pt idx="908">
                  <c:v>12</c:v>
                </c:pt>
                <c:pt idx="909">
                  <c:v>2</c:v>
                </c:pt>
                <c:pt idx="910">
                  <c:v>12</c:v>
                </c:pt>
                <c:pt idx="911">
                  <c:v>9</c:v>
                </c:pt>
                <c:pt idx="912">
                  <c:v>12</c:v>
                </c:pt>
                <c:pt idx="913">
                  <c:v>9</c:v>
                </c:pt>
                <c:pt idx="914">
                  <c:v>9</c:v>
                </c:pt>
                <c:pt idx="915">
                  <c:v>8</c:v>
                </c:pt>
                <c:pt idx="916">
                  <c:v>6</c:v>
                </c:pt>
                <c:pt idx="917">
                  <c:v>9</c:v>
                </c:pt>
                <c:pt idx="918">
                  <c:v>8</c:v>
                </c:pt>
                <c:pt idx="919">
                  <c:v>8</c:v>
                </c:pt>
                <c:pt idx="920">
                  <c:v>5</c:v>
                </c:pt>
                <c:pt idx="921">
                  <c:v>4</c:v>
                </c:pt>
                <c:pt idx="922">
                  <c:v>15</c:v>
                </c:pt>
                <c:pt idx="923">
                  <c:v>4</c:v>
                </c:pt>
                <c:pt idx="924">
                  <c:v>3</c:v>
                </c:pt>
                <c:pt idx="925">
                  <c:v>3</c:v>
                </c:pt>
                <c:pt idx="926">
                  <c:v>3</c:v>
                </c:pt>
                <c:pt idx="927">
                  <c:v>4</c:v>
                </c:pt>
                <c:pt idx="928">
                  <c:v>11</c:v>
                </c:pt>
                <c:pt idx="929">
                  <c:v>13</c:v>
                </c:pt>
                <c:pt idx="930">
                  <c:v>12</c:v>
                </c:pt>
                <c:pt idx="931">
                  <c:v>11</c:v>
                </c:pt>
                <c:pt idx="932">
                  <c:v>10</c:v>
                </c:pt>
                <c:pt idx="933">
                  <c:v>9</c:v>
                </c:pt>
                <c:pt idx="934">
                  <c:v>16</c:v>
                </c:pt>
                <c:pt idx="935">
                  <c:v>5</c:v>
                </c:pt>
                <c:pt idx="936">
                  <c:v>7</c:v>
                </c:pt>
                <c:pt idx="937">
                  <c:v>9</c:v>
                </c:pt>
                <c:pt idx="938">
                  <c:v>8</c:v>
                </c:pt>
                <c:pt idx="939">
                  <c:v>11</c:v>
                </c:pt>
                <c:pt idx="940">
                  <c:v>11</c:v>
                </c:pt>
                <c:pt idx="941">
                  <c:v>12</c:v>
                </c:pt>
                <c:pt idx="942">
                  <c:v>13</c:v>
                </c:pt>
                <c:pt idx="943">
                  <c:v>18</c:v>
                </c:pt>
                <c:pt idx="944">
                  <c:v>15</c:v>
                </c:pt>
                <c:pt idx="945">
                  <c:v>7</c:v>
                </c:pt>
                <c:pt idx="946">
                  <c:v>7</c:v>
                </c:pt>
                <c:pt idx="947">
                  <c:v>13</c:v>
                </c:pt>
                <c:pt idx="948">
                  <c:v>6</c:v>
                </c:pt>
                <c:pt idx="949">
                  <c:v>7</c:v>
                </c:pt>
                <c:pt idx="950">
                  <c:v>5</c:v>
                </c:pt>
                <c:pt idx="951">
                  <c:v>11</c:v>
                </c:pt>
                <c:pt idx="952">
                  <c:v>5</c:v>
                </c:pt>
                <c:pt idx="953">
                  <c:v>5</c:v>
                </c:pt>
                <c:pt idx="954">
                  <c:v>3</c:v>
                </c:pt>
                <c:pt idx="955">
                  <c:v>2</c:v>
                </c:pt>
                <c:pt idx="956">
                  <c:v>4</c:v>
                </c:pt>
                <c:pt idx="957">
                  <c:v>11</c:v>
                </c:pt>
                <c:pt idx="958">
                  <c:v>5</c:v>
                </c:pt>
                <c:pt idx="959">
                  <c:v>10</c:v>
                </c:pt>
                <c:pt idx="960">
                  <c:v>2</c:v>
                </c:pt>
                <c:pt idx="961">
                  <c:v>14</c:v>
                </c:pt>
                <c:pt idx="962">
                  <c:v>10</c:v>
                </c:pt>
                <c:pt idx="963">
                  <c:v>8</c:v>
                </c:pt>
                <c:pt idx="964">
                  <c:v>2</c:v>
                </c:pt>
                <c:pt idx="965">
                  <c:v>9</c:v>
                </c:pt>
                <c:pt idx="966">
                  <c:v>6</c:v>
                </c:pt>
                <c:pt idx="967">
                  <c:v>9</c:v>
                </c:pt>
                <c:pt idx="968">
                  <c:v>6</c:v>
                </c:pt>
                <c:pt idx="969">
                  <c:v>6</c:v>
                </c:pt>
                <c:pt idx="970">
                  <c:v>7</c:v>
                </c:pt>
                <c:pt idx="971">
                  <c:v>5</c:v>
                </c:pt>
                <c:pt idx="972">
                  <c:v>4</c:v>
                </c:pt>
                <c:pt idx="973">
                  <c:v>3</c:v>
                </c:pt>
                <c:pt idx="974">
                  <c:v>1</c:v>
                </c:pt>
                <c:pt idx="975">
                  <c:v>1</c:v>
                </c:pt>
                <c:pt idx="976">
                  <c:v>9</c:v>
                </c:pt>
                <c:pt idx="977">
                  <c:v>9</c:v>
                </c:pt>
                <c:pt idx="978">
                  <c:v>11</c:v>
                </c:pt>
                <c:pt idx="979">
                  <c:v>9</c:v>
                </c:pt>
                <c:pt idx="980">
                  <c:v>4</c:v>
                </c:pt>
                <c:pt idx="981">
                  <c:v>5</c:v>
                </c:pt>
                <c:pt idx="982">
                  <c:v>7</c:v>
                </c:pt>
                <c:pt idx="983">
                  <c:v>5</c:v>
                </c:pt>
                <c:pt idx="984">
                  <c:v>2</c:v>
                </c:pt>
                <c:pt idx="985">
                  <c:v>4</c:v>
                </c:pt>
                <c:pt idx="986">
                  <c:v>3</c:v>
                </c:pt>
                <c:pt idx="987">
                  <c:v>5</c:v>
                </c:pt>
                <c:pt idx="988">
                  <c:v>4</c:v>
                </c:pt>
                <c:pt idx="98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FA-AA4A-9008-9680B47B0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625408"/>
        <c:axId val="244627328"/>
      </c:lineChart>
      <c:catAx>
        <c:axId val="2446254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27328"/>
        <c:crosses val="autoZero"/>
        <c:auto val="1"/>
        <c:lblAlgn val="ctr"/>
        <c:lblOffset val="100"/>
        <c:tickLblSkip val="100"/>
        <c:noMultiLvlLbl val="0"/>
      </c:catAx>
      <c:valAx>
        <c:axId val="244627328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Network 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2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802.11-18/1606r0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/>
              <a:t>Sep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John Son et al.,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802.11-18/1606r0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Son et al., WILUS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802.11-18/1606r0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/>
              <a:t>Sep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Son et al., WILUS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Son et al., WILUS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minganywher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/>
              <a:t>Experiments on Wireless VR for EHT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95362"/>
              </p:ext>
            </p:extLst>
          </p:nvPr>
        </p:nvGraphicFramePr>
        <p:xfrm>
          <a:off x="755576" y="3356992"/>
          <a:ext cx="8051375" cy="2467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" name="Document" r:id="rId4" imgW="4127500" imgH="1384300" progId="Word.Document.8">
                  <p:embed/>
                </p:oleObj>
              </mc:Choice>
              <mc:Fallback>
                <p:oleObj name="Document" r:id="rId4" imgW="4127500" imgH="1384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356992"/>
                        <a:ext cx="8051375" cy="24671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C988-056B-CD4C-A554-5DE099B3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D0FA9-289C-DC49-826C-9FAFE94E4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throughput would be beneficial for reducing the network latency spikes when transmitting large video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for the multi-STA contentions and uplink/downlink contentions, we need additional methods to minimize the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11ax’s OFDMA may be beneficial for multi-STA contentions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11ax’s Cascading or TWT may be beneficial for uplink/downlink contentions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more study whether 11ax would provide enough means for reducing latencies under contention environments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Recommend EHT SG to investigate further whether additional mechanisms are required to support latency critical applications such as wireless VR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 band operation for downlink/uplink separation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Scheduling for extremely frequent traffic flows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AC363-885B-C14B-9CD3-11C13B25B2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11D25-F3F8-C242-AAC3-2656E27DD5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CFDF8E-2C4E-0D43-B23E-B75756C397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8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C48D6-E165-124D-9222-0510DB6D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33F1B-8230-174A-B962-A1E6C112B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experimented compressed VR contents streaming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Video compression would reduce the huge data rate requirements of VR contents which makes it feasible to stream those in WLAN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we observed network latency fluctuations under different network settings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Regular/Irregular video frame sizes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Multi-STA contentions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Uplink/downlink contentions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Increasing the network throughput would be beneficial for the latency reduction of the transmission of high resolution video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 SG should investigate additional methods to minimize latency fluctuations when there are contentions from multiple uplink/downlink flows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30361-C45C-C348-AF8A-E6C313F9FD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5FF1C-CD0C-7840-8159-40E78EFF82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972607-A168-8B4B-8557-8C8A78524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09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D52E8-416C-C342-9049-2D4377C9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844EB-4798-7341-B5E6-8E2C767BD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11-18-1263-03-0eht-eht-subgroup-formation-motion</a:t>
            </a:r>
          </a:p>
          <a:p>
            <a:pPr marL="0" indent="0"/>
            <a:r>
              <a:rPr lang="en-US" dirty="0"/>
              <a:t>[2] 11-18-0789-10-0wng-extreme-throughput-802-11</a:t>
            </a:r>
          </a:p>
          <a:p>
            <a:pPr marL="0" indent="0"/>
            <a:r>
              <a:rPr lang="en-US" dirty="0"/>
              <a:t>[3] 11-18-0846-02-0wng-next-generation-phy-mac-in-sub-7ghz </a:t>
            </a:r>
          </a:p>
          <a:p>
            <a:pPr marL="0" indent="0"/>
            <a:r>
              <a:rPr lang="en-US" dirty="0"/>
              <a:t>[4] 11-18-1160-00-0wng-controlling-latency-in-802-11</a:t>
            </a:r>
          </a:p>
          <a:p>
            <a:pPr marL="0" indent="0"/>
            <a:r>
              <a:rPr lang="en-US" dirty="0"/>
              <a:t>[5] </a:t>
            </a:r>
            <a:r>
              <a:rPr lang="en-US" dirty="0">
                <a:hlinkClick r:id="rId2"/>
              </a:rPr>
              <a:t>http://www.gaminganywhere.org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47066-0AAB-3F4B-BE7C-6F474166D5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5A3FA-0D18-F348-B819-A49C755F15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4C46E6-4356-D145-9EBC-99D2CF832D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96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B8F8-4EC3-CF45-BA39-7FFC4F624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41D1-BE52-0345-AEB0-B9D099DBE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328120"/>
          </a:xfrm>
        </p:spPr>
        <p:txBody>
          <a:bodyPr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 July meeting, the motion for EHT SG formation was passed as follows: [1]</a:t>
            </a:r>
            <a:endParaRPr lang="en-US" sz="1400" dirty="0"/>
          </a:p>
          <a:p>
            <a:pPr lvl="1"/>
            <a:r>
              <a:rPr lang="en-US" sz="1400" i="1" dirty="0"/>
              <a:t>Approve formation of the 802.11 Extremely High Throughput (EHT) Study Group to consider development of a Project Authorization Request (PAR) and a Criteria for Standards Development (CSD) responses for a new 802.11 amendment for operating in the bands between 1 and 7.125 GHz, with the primary objectives: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To increase peak throughput and improve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To support </a:t>
            </a:r>
            <a:r>
              <a:rPr lang="en-US" sz="1400" b="1" i="1" u="sng" dirty="0">
                <a:solidFill>
                  <a:srgbClr val="FF0000"/>
                </a:solidFill>
              </a:rPr>
              <a:t>high throughput and low latency applications </a:t>
            </a:r>
            <a:r>
              <a:rPr lang="en-US" sz="1400" i="1" dirty="0"/>
              <a:t>such as video-over-WLAN, gaming, AR and </a:t>
            </a:r>
            <a:r>
              <a:rPr lang="en-US" sz="1400" b="1" i="1" dirty="0">
                <a:solidFill>
                  <a:srgbClr val="FF0000"/>
                </a:solidFill>
              </a:rPr>
              <a:t>VR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wireless VR was discussed as one of the main use cases for EHT [2][3][4]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order to support wireless VR transmissions in EHT, the network requirements of VR contents should be investigated.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 this submission, we evaluate latency characteristics of VR contents streaming under various configurations.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2D069-EFB9-4240-BFD9-858F07A482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A2F7F-AAA3-EB4D-8CD7-E84468E4C7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4A3E2F-F2CB-AD47-867D-85C15EA168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79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66887-61FD-934F-A491-95CE23549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VR system</a:t>
            </a: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E023F593-D49A-B44A-81CF-C6BF7A112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71566"/>
            <a:ext cx="7922766" cy="2578156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VR requires a local (or cloud) host PC for real-time rendering of a virtual image based on the user’s latest head direction measured from HMD internal sensors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Wireless VR replaces HDMI and USB cables with wireless link which delivers the VR contents (downlink) and HMD sensor data (uplink)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video compression, the data rate requirements for VR contents will be in the order of tens of Gbps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with video compression, we observed the data rate requirements reduce to the order of tens of Mbps which can be delivered in 11n or 11ac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submission, we mainly investigate network latency characteristics when streaming compressed VR contents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AD88E-81D6-1448-A4C6-3A4B9BAA48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B75F6-FF68-D844-90F3-A8546E6243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3285EC-B254-B441-822A-D9394B416A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pic>
        <p:nvPicPr>
          <p:cNvPr id="100" name="그림 7">
            <a:extLst>
              <a:ext uri="{FF2B5EF4-FFF2-40B4-BE49-F238E27FC236}">
                <a16:creationId xmlns:a16="http://schemas.microsoft.com/office/drawing/2014/main" id="{30BB1B72-2160-D848-91AF-5D76337FB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627" y="2276872"/>
            <a:ext cx="813213" cy="668980"/>
          </a:xfrm>
          <a:prstGeom prst="rect">
            <a:avLst/>
          </a:prstGeom>
        </p:spPr>
      </p:pic>
      <p:cxnSp>
        <p:nvCxnSpPr>
          <p:cNvPr id="101" name="직선 화살표 연결선 2">
            <a:extLst>
              <a:ext uri="{FF2B5EF4-FFF2-40B4-BE49-F238E27FC236}">
                <a16:creationId xmlns:a16="http://schemas.microsoft.com/office/drawing/2014/main" id="{916A0460-1842-1C4E-8C8B-2795ABD7B246}"/>
              </a:ext>
            </a:extLst>
          </p:cNvPr>
          <p:cNvCxnSpPr>
            <a:cxnSpLocks/>
          </p:cNvCxnSpPr>
          <p:nvPr/>
        </p:nvCxnSpPr>
        <p:spPr>
          <a:xfrm>
            <a:off x="2771800" y="2519325"/>
            <a:ext cx="570223" cy="407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102" name="그림 3">
            <a:extLst>
              <a:ext uri="{FF2B5EF4-FFF2-40B4-BE49-F238E27FC236}">
                <a16:creationId xmlns:a16="http://schemas.microsoft.com/office/drawing/2014/main" id="{C340D59B-2274-7446-99FD-7F44E1295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666" y="2120763"/>
            <a:ext cx="579159" cy="797122"/>
          </a:xfrm>
          <a:prstGeom prst="rect">
            <a:avLst/>
          </a:prstGeom>
        </p:spPr>
      </p:pic>
      <p:sp>
        <p:nvSpPr>
          <p:cNvPr id="103" name="직사각형 4">
            <a:extLst>
              <a:ext uri="{FF2B5EF4-FFF2-40B4-BE49-F238E27FC236}">
                <a16:creationId xmlns:a16="http://schemas.microsoft.com/office/drawing/2014/main" id="{42816CB1-9F06-B943-9442-255DE69A4EE2}"/>
              </a:ext>
            </a:extLst>
          </p:cNvPr>
          <p:cNvSpPr/>
          <p:nvPr/>
        </p:nvSpPr>
        <p:spPr>
          <a:xfrm>
            <a:off x="3101787" y="2225846"/>
            <a:ext cx="678125" cy="59510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WLAN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STA</a:t>
            </a:r>
            <a:endParaRPr kumimoji="0" lang="ko-KR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4" name="직사각형 5">
            <a:extLst>
              <a:ext uri="{FF2B5EF4-FFF2-40B4-BE49-F238E27FC236}">
                <a16:creationId xmlns:a16="http://schemas.microsoft.com/office/drawing/2014/main" id="{412DA280-0E56-234B-B9AB-E08487C54F01}"/>
              </a:ext>
            </a:extLst>
          </p:cNvPr>
          <p:cNvSpPr/>
          <p:nvPr/>
        </p:nvSpPr>
        <p:spPr>
          <a:xfrm>
            <a:off x="5020600" y="2225846"/>
            <a:ext cx="678125" cy="59510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WLAN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AP</a:t>
            </a:r>
            <a:endParaRPr kumimoji="0" lang="ko-KR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05" name="직선 화살표 연결선 6">
            <a:extLst>
              <a:ext uri="{FF2B5EF4-FFF2-40B4-BE49-F238E27FC236}">
                <a16:creationId xmlns:a16="http://schemas.microsoft.com/office/drawing/2014/main" id="{62E59C3B-45B1-154B-AC20-72C3CBCFB660}"/>
              </a:ext>
            </a:extLst>
          </p:cNvPr>
          <p:cNvCxnSpPr>
            <a:cxnSpLocks/>
            <a:stCxn id="104" idx="3"/>
            <a:endCxn id="102" idx="1"/>
          </p:cNvCxnSpPr>
          <p:nvPr/>
        </p:nvCxnSpPr>
        <p:spPr>
          <a:xfrm flipV="1">
            <a:off x="5698725" y="2519324"/>
            <a:ext cx="372941" cy="4076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A37D770F-AB79-6041-99C9-F78FA20F479B}"/>
              </a:ext>
            </a:extLst>
          </p:cNvPr>
          <p:cNvSpPr txBox="1"/>
          <p:nvPr/>
        </p:nvSpPr>
        <p:spPr>
          <a:xfrm>
            <a:off x="3502475" y="1830491"/>
            <a:ext cx="1789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20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HMD Sensor Data</a:t>
            </a:r>
          </a:p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20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(uplink)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BC0BC63-78B7-E540-835F-10E6FD5E8A9D}"/>
              </a:ext>
            </a:extLst>
          </p:cNvPr>
          <p:cNvSpPr txBox="1"/>
          <p:nvPr/>
        </p:nvSpPr>
        <p:spPr>
          <a:xfrm>
            <a:off x="3607680" y="2809402"/>
            <a:ext cx="160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20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VR Contents </a:t>
            </a:r>
          </a:p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20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(downlink)</a:t>
            </a:r>
            <a:endParaRPr lang="ko-KR" altLang="en-US" sz="1200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1E80802-BBB6-FA41-93AE-261B1A7935F0}"/>
              </a:ext>
            </a:extLst>
          </p:cNvPr>
          <p:cNvSpPr txBox="1"/>
          <p:nvPr/>
        </p:nvSpPr>
        <p:spPr>
          <a:xfrm>
            <a:off x="1979712" y="2996952"/>
            <a:ext cx="1294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600" b="1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 VR HMD</a:t>
            </a:r>
            <a:endParaRPr lang="ko-KR" altLang="en-US" sz="1600" b="1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9D6C8AD-3AB1-0A48-A3DE-AA47849339E4}"/>
              </a:ext>
            </a:extLst>
          </p:cNvPr>
          <p:cNvSpPr txBox="1"/>
          <p:nvPr/>
        </p:nvSpPr>
        <p:spPr>
          <a:xfrm>
            <a:off x="5849653" y="3033141"/>
            <a:ext cx="954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600" b="1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34" charset="-127"/>
                <a:cs typeface="Times New Roman" panose="02020603050405020304" pitchFamily="18" charset="0"/>
              </a:rPr>
              <a:t>Host PC</a:t>
            </a:r>
            <a:endParaRPr lang="ko-KR" altLang="en-US" sz="1600" b="1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9" name="Rectangle 7">
            <a:extLst>
              <a:ext uri="{FF2B5EF4-FFF2-40B4-BE49-F238E27FC236}">
                <a16:creationId xmlns:a16="http://schemas.microsoft.com/office/drawing/2014/main" id="{423FCDED-1E9C-E746-BFAA-26F0BE186A8D}"/>
              </a:ext>
            </a:extLst>
          </p:cNvPr>
          <p:cNvSpPr/>
          <p:nvPr/>
        </p:nvSpPr>
        <p:spPr>
          <a:xfrm>
            <a:off x="8064488" y="2120890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Audio/Video Capturer</a:t>
            </a:r>
          </a:p>
        </p:txBody>
      </p:sp>
      <p:sp>
        <p:nvSpPr>
          <p:cNvPr id="130" name="Rectangle 8">
            <a:extLst>
              <a:ext uri="{FF2B5EF4-FFF2-40B4-BE49-F238E27FC236}">
                <a16:creationId xmlns:a16="http://schemas.microsoft.com/office/drawing/2014/main" id="{6D0779D8-36FF-C647-A6B7-22F2C40584C7}"/>
              </a:ext>
            </a:extLst>
          </p:cNvPr>
          <p:cNvSpPr/>
          <p:nvPr/>
        </p:nvSpPr>
        <p:spPr>
          <a:xfrm>
            <a:off x="8064488" y="2384337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Audio/Video Encoder</a:t>
            </a:r>
          </a:p>
        </p:txBody>
      </p:sp>
      <p:sp>
        <p:nvSpPr>
          <p:cNvPr id="131" name="Rectangle 10">
            <a:extLst>
              <a:ext uri="{FF2B5EF4-FFF2-40B4-BE49-F238E27FC236}">
                <a16:creationId xmlns:a16="http://schemas.microsoft.com/office/drawing/2014/main" id="{220F2BB1-F6AD-DB43-934C-D5EB0E3AC945}"/>
              </a:ext>
            </a:extLst>
          </p:cNvPr>
          <p:cNvSpPr/>
          <p:nvPr/>
        </p:nvSpPr>
        <p:spPr>
          <a:xfrm>
            <a:off x="8064487" y="2647209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RTSP/RTP/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RTCP</a:t>
            </a:r>
          </a:p>
        </p:txBody>
      </p:sp>
      <p:sp>
        <p:nvSpPr>
          <p:cNvPr id="132" name="Rectangle 16">
            <a:extLst>
              <a:ext uri="{FF2B5EF4-FFF2-40B4-BE49-F238E27FC236}">
                <a16:creationId xmlns:a16="http://schemas.microsoft.com/office/drawing/2014/main" id="{6A9E06F3-C5AF-424A-ADBF-DBE3CC281FF7}"/>
              </a:ext>
            </a:extLst>
          </p:cNvPr>
          <p:cNvSpPr/>
          <p:nvPr/>
        </p:nvSpPr>
        <p:spPr>
          <a:xfrm>
            <a:off x="7163572" y="2902120"/>
            <a:ext cx="1800915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UDP</a:t>
            </a:r>
          </a:p>
        </p:txBody>
      </p:sp>
      <p:sp>
        <p:nvSpPr>
          <p:cNvPr id="133" name="Rectangle 9">
            <a:extLst>
              <a:ext uri="{FF2B5EF4-FFF2-40B4-BE49-F238E27FC236}">
                <a16:creationId xmlns:a16="http://schemas.microsoft.com/office/drawing/2014/main" id="{1CF8CF32-97EA-EC4F-81F2-D28EEAEE46FC}"/>
              </a:ext>
            </a:extLst>
          </p:cNvPr>
          <p:cNvSpPr/>
          <p:nvPr/>
        </p:nvSpPr>
        <p:spPr>
          <a:xfrm>
            <a:off x="7163572" y="2519324"/>
            <a:ext cx="900000" cy="38046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Depacketizing 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motion data</a:t>
            </a: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sp>
        <p:nvSpPr>
          <p:cNvPr id="134" name="Rectangle 7">
            <a:extLst>
              <a:ext uri="{FF2B5EF4-FFF2-40B4-BE49-F238E27FC236}">
                <a16:creationId xmlns:a16="http://schemas.microsoft.com/office/drawing/2014/main" id="{BBD01AE0-6B27-2149-A434-81AD30649458}"/>
              </a:ext>
            </a:extLst>
          </p:cNvPr>
          <p:cNvSpPr/>
          <p:nvPr/>
        </p:nvSpPr>
        <p:spPr>
          <a:xfrm>
            <a:off x="7163572" y="1859913"/>
            <a:ext cx="1800915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Host PC</a:t>
            </a:r>
          </a:p>
        </p:txBody>
      </p:sp>
      <p:sp>
        <p:nvSpPr>
          <p:cNvPr id="135" name="Rectangle 6">
            <a:extLst>
              <a:ext uri="{FF2B5EF4-FFF2-40B4-BE49-F238E27FC236}">
                <a16:creationId xmlns:a16="http://schemas.microsoft.com/office/drawing/2014/main" id="{09E525F2-6509-8E48-83E8-0DA2EA3DECDB}"/>
              </a:ext>
            </a:extLst>
          </p:cNvPr>
          <p:cNvSpPr/>
          <p:nvPr/>
        </p:nvSpPr>
        <p:spPr>
          <a:xfrm>
            <a:off x="7163573" y="2121465"/>
            <a:ext cx="900000" cy="39494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Audio/Video</a:t>
            </a:r>
          </a:p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Rendering</a:t>
            </a:r>
          </a:p>
        </p:txBody>
      </p:sp>
      <p:sp>
        <p:nvSpPr>
          <p:cNvPr id="136" name="Rectangle 6">
            <a:extLst>
              <a:ext uri="{FF2B5EF4-FFF2-40B4-BE49-F238E27FC236}">
                <a16:creationId xmlns:a16="http://schemas.microsoft.com/office/drawing/2014/main" id="{D4B26886-56F8-4C46-B52D-C99AFECCBCF6}"/>
              </a:ext>
            </a:extLst>
          </p:cNvPr>
          <p:cNvSpPr/>
          <p:nvPr/>
        </p:nvSpPr>
        <p:spPr>
          <a:xfrm>
            <a:off x="106789" y="2216762"/>
            <a:ext cx="900000" cy="41957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Motion data </a:t>
            </a:r>
          </a:p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맑은 고딕"/>
                <a:cs typeface="Times New Roman" panose="02020603050405020304" pitchFamily="18" charset="0"/>
              </a:rPr>
              <a:t>Packetizing</a:t>
            </a:r>
          </a:p>
        </p:txBody>
      </p:sp>
      <p:sp>
        <p:nvSpPr>
          <p:cNvPr id="137" name="Rectangle 7">
            <a:extLst>
              <a:ext uri="{FF2B5EF4-FFF2-40B4-BE49-F238E27FC236}">
                <a16:creationId xmlns:a16="http://schemas.microsoft.com/office/drawing/2014/main" id="{A21A3DD2-7CB1-2F43-A006-12320BE3B940}"/>
              </a:ext>
            </a:extLst>
          </p:cNvPr>
          <p:cNvSpPr/>
          <p:nvPr/>
        </p:nvSpPr>
        <p:spPr>
          <a:xfrm>
            <a:off x="1007704" y="2225738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RTSP/RTP/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RTCP</a:t>
            </a:r>
          </a:p>
        </p:txBody>
      </p:sp>
      <p:sp>
        <p:nvSpPr>
          <p:cNvPr id="138" name="Rectangle 8">
            <a:extLst>
              <a:ext uri="{FF2B5EF4-FFF2-40B4-BE49-F238E27FC236}">
                <a16:creationId xmlns:a16="http://schemas.microsoft.com/office/drawing/2014/main" id="{8C021E64-CA09-CE46-834D-C49CF264AA7E}"/>
              </a:ext>
            </a:extLst>
          </p:cNvPr>
          <p:cNvSpPr/>
          <p:nvPr/>
        </p:nvSpPr>
        <p:spPr>
          <a:xfrm>
            <a:off x="1007704" y="2489185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Audio/Video </a:t>
            </a:r>
            <a:endParaRPr lang="en-US" sz="10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Decoder</a:t>
            </a:r>
          </a:p>
        </p:txBody>
      </p:sp>
      <p:sp>
        <p:nvSpPr>
          <p:cNvPr id="139" name="Rectangle 10">
            <a:extLst>
              <a:ext uri="{FF2B5EF4-FFF2-40B4-BE49-F238E27FC236}">
                <a16:creationId xmlns:a16="http://schemas.microsoft.com/office/drawing/2014/main" id="{EC069407-F3C4-A14C-8B2D-005C51045B93}"/>
              </a:ext>
            </a:extLst>
          </p:cNvPr>
          <p:cNvSpPr/>
          <p:nvPr/>
        </p:nvSpPr>
        <p:spPr>
          <a:xfrm>
            <a:off x="1007703" y="2752057"/>
            <a:ext cx="900000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Audio/Video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Player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0" name="Rectangle 16">
            <a:extLst>
              <a:ext uri="{FF2B5EF4-FFF2-40B4-BE49-F238E27FC236}">
                <a16:creationId xmlns:a16="http://schemas.microsoft.com/office/drawing/2014/main" id="{4158EFDD-2493-914A-92C2-3CC0D8EB0B47}"/>
              </a:ext>
            </a:extLst>
          </p:cNvPr>
          <p:cNvSpPr/>
          <p:nvPr/>
        </p:nvSpPr>
        <p:spPr>
          <a:xfrm>
            <a:off x="106788" y="3006968"/>
            <a:ext cx="1800915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VR HMD</a:t>
            </a:r>
          </a:p>
        </p:txBody>
      </p:sp>
      <p:sp>
        <p:nvSpPr>
          <p:cNvPr id="141" name="Rectangle 9">
            <a:extLst>
              <a:ext uri="{FF2B5EF4-FFF2-40B4-BE49-F238E27FC236}">
                <a16:creationId xmlns:a16="http://schemas.microsoft.com/office/drawing/2014/main" id="{7C921BDB-BCD9-0946-86BC-6A5035803BE5}"/>
              </a:ext>
            </a:extLst>
          </p:cNvPr>
          <p:cNvSpPr/>
          <p:nvPr/>
        </p:nvSpPr>
        <p:spPr>
          <a:xfrm>
            <a:off x="106788" y="2636337"/>
            <a:ext cx="900000" cy="36829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Motion data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Acquisition</a:t>
            </a: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맑은 고딕"/>
              <a:cs typeface="Times New Roman" panose="02020603050405020304" pitchFamily="18" charset="0"/>
            </a:endParaRPr>
          </a:p>
        </p:txBody>
      </p:sp>
      <p:sp>
        <p:nvSpPr>
          <p:cNvPr id="142" name="Rectangle 7">
            <a:extLst>
              <a:ext uri="{FF2B5EF4-FFF2-40B4-BE49-F238E27FC236}">
                <a16:creationId xmlns:a16="http://schemas.microsoft.com/office/drawing/2014/main" id="{80230A26-006F-FE4D-AC3F-B8B62492A3D8}"/>
              </a:ext>
            </a:extLst>
          </p:cNvPr>
          <p:cNvSpPr/>
          <p:nvPr/>
        </p:nvSpPr>
        <p:spPr>
          <a:xfrm>
            <a:off x="106788" y="1964761"/>
            <a:ext cx="1800915" cy="252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UDP</a:t>
            </a:r>
          </a:p>
        </p:txBody>
      </p:sp>
      <p:sp>
        <p:nvSpPr>
          <p:cNvPr id="145" name="아래쪽 화살표 80">
            <a:extLst>
              <a:ext uri="{FF2B5EF4-FFF2-40B4-BE49-F238E27FC236}">
                <a16:creationId xmlns:a16="http://schemas.microsoft.com/office/drawing/2014/main" id="{661E179C-8413-1347-B988-952A19D1F252}"/>
              </a:ext>
            </a:extLst>
          </p:cNvPr>
          <p:cNvSpPr/>
          <p:nvPr/>
        </p:nvSpPr>
        <p:spPr>
          <a:xfrm>
            <a:off x="8420408" y="2132150"/>
            <a:ext cx="188158" cy="1004953"/>
          </a:xfrm>
          <a:prstGeom prst="downArrow">
            <a:avLst/>
          </a:prstGeom>
          <a:solidFill>
            <a:srgbClr val="ED7D31">
              <a:alpha val="50000"/>
            </a:srgb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6" name="아래쪽 화살표 80">
            <a:extLst>
              <a:ext uri="{FF2B5EF4-FFF2-40B4-BE49-F238E27FC236}">
                <a16:creationId xmlns:a16="http://schemas.microsoft.com/office/drawing/2014/main" id="{EE2E7315-5145-444B-B83D-5638A730C9C1}"/>
              </a:ext>
            </a:extLst>
          </p:cNvPr>
          <p:cNvSpPr/>
          <p:nvPr/>
        </p:nvSpPr>
        <p:spPr>
          <a:xfrm>
            <a:off x="1366420" y="1988840"/>
            <a:ext cx="188158" cy="1004953"/>
          </a:xfrm>
          <a:prstGeom prst="downArrow">
            <a:avLst/>
          </a:prstGeom>
          <a:solidFill>
            <a:srgbClr val="ED7D31">
              <a:alpha val="50000"/>
            </a:srgb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7" name="아래쪽 화살표 80">
            <a:extLst>
              <a:ext uri="{FF2B5EF4-FFF2-40B4-BE49-F238E27FC236}">
                <a16:creationId xmlns:a16="http://schemas.microsoft.com/office/drawing/2014/main" id="{F1E67EE6-3A68-6644-B4B7-0A2544F4C418}"/>
              </a:ext>
            </a:extLst>
          </p:cNvPr>
          <p:cNvSpPr/>
          <p:nvPr/>
        </p:nvSpPr>
        <p:spPr>
          <a:xfrm rot="5400000">
            <a:off x="4302893" y="2221292"/>
            <a:ext cx="188158" cy="1004953"/>
          </a:xfrm>
          <a:prstGeom prst="downArrow">
            <a:avLst/>
          </a:prstGeom>
          <a:solidFill>
            <a:srgbClr val="ED7D31">
              <a:alpha val="50000"/>
            </a:srgb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8" name="아래쪽 화살표 81">
            <a:extLst>
              <a:ext uri="{FF2B5EF4-FFF2-40B4-BE49-F238E27FC236}">
                <a16:creationId xmlns:a16="http://schemas.microsoft.com/office/drawing/2014/main" id="{36BF1051-5FCA-C340-9351-4ACCEB14873F}"/>
              </a:ext>
            </a:extLst>
          </p:cNvPr>
          <p:cNvSpPr/>
          <p:nvPr/>
        </p:nvSpPr>
        <p:spPr>
          <a:xfrm rot="10800000">
            <a:off x="469015" y="1962418"/>
            <a:ext cx="191662" cy="1031374"/>
          </a:xfrm>
          <a:prstGeom prst="downArrow">
            <a:avLst>
              <a:gd name="adj1" fmla="val 49999"/>
              <a:gd name="adj2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9" name="아래쪽 화살표 81">
            <a:extLst>
              <a:ext uri="{FF2B5EF4-FFF2-40B4-BE49-F238E27FC236}">
                <a16:creationId xmlns:a16="http://schemas.microsoft.com/office/drawing/2014/main" id="{C6DE6C09-E51C-794D-87F5-5E9CF2D13D5B}"/>
              </a:ext>
            </a:extLst>
          </p:cNvPr>
          <p:cNvSpPr/>
          <p:nvPr/>
        </p:nvSpPr>
        <p:spPr>
          <a:xfrm rot="16200000">
            <a:off x="4315377" y="1872300"/>
            <a:ext cx="191662" cy="1031374"/>
          </a:xfrm>
          <a:prstGeom prst="downArrow">
            <a:avLst>
              <a:gd name="adj1" fmla="val 49999"/>
              <a:gd name="adj2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0" name="아래쪽 화살표 81">
            <a:extLst>
              <a:ext uri="{FF2B5EF4-FFF2-40B4-BE49-F238E27FC236}">
                <a16:creationId xmlns:a16="http://schemas.microsoft.com/office/drawing/2014/main" id="{16D52C54-8AA8-7948-A66B-AE6D0F968B65}"/>
              </a:ext>
            </a:extLst>
          </p:cNvPr>
          <p:cNvSpPr/>
          <p:nvPr/>
        </p:nvSpPr>
        <p:spPr>
          <a:xfrm rot="10800000">
            <a:off x="7517741" y="2114002"/>
            <a:ext cx="191662" cy="1031374"/>
          </a:xfrm>
          <a:prstGeom prst="downArrow">
            <a:avLst>
              <a:gd name="adj1" fmla="val 49999"/>
              <a:gd name="adj2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259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99AD-2400-714E-8377-0DF5D91E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VR streaming experiments setup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E0C6B13-6401-574E-B93C-598142DBD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89040"/>
            <a:ext cx="7770813" cy="2686373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VR Frame Rate: 30 or 60 FPS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VR Resolution: 1280x800 or 1600x900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Video Capturing/Streaming Engine: GamingAnywhere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Video Codec: FFmpeg H.264 (AVC)</a:t>
            </a:r>
            <a:r>
              <a:rPr lang="ko-KR" altLang="en-US" dirty="0"/>
              <a:t> </a:t>
            </a:r>
            <a:r>
              <a:rPr lang="en-US" altLang="ko-KR" dirty="0"/>
              <a:t>(options: Ultrafast, IntraRefresh=ON/OFF)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ASUS RT-ac66 (11n, 11ac)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ASUS USB-AC56 Dual-band AC1300 (11n, 11ac)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11n BSS setting: 11n@2.4GHz (1STA Iperf avg: 25Mbps)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BSS setting: 11ac@5GHz (1STA Iperf avg: 290Mbps)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0B3A7-7F45-E849-B9F4-0E9AE47A4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86D7A-53E4-C44D-8603-916708B9B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F2750-4FBF-994E-9F9F-76F508D7D1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BB3ABF-A304-7743-9A08-2E4FDDAFD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628800"/>
            <a:ext cx="4692318" cy="185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1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8D972-C494-4D4B-B5E2-AF5A261E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encoding/decoding processing latencies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B231F-19D1-174A-83B5-FD6D583E1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76792"/>
            <a:ext cx="7486599" cy="2304536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Encoding processing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Host PC: Intel i7 4.0GHz CPU, NVIDIA GTX 1080 GPU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FFmpeg SW library or GPU acceleration (NVENC)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Encoding latency was stable at around 2ms on both SW/HW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Further applied IntraRefresh=ON option to avoid the video frame size variations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Decoding processing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Client PC: Intel i7 2.4GHz CPU, Intel HD Graphics 3000 GPU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FFmpeg SW library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Decoding latency fluctuates according to video content variations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With the decoding acceleration, we assume that the total encoding/decoding latency would be limited to under 10 msec in total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649CE-CBC4-EC43-ABCD-34A754D906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37837-D282-2345-AF07-E3178DA9D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C658E9-1D1F-F048-9860-2DD61B287A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FE7F28F-99CE-6642-A212-A94EB47BA1F1}"/>
              </a:ext>
            </a:extLst>
          </p:cNvPr>
          <p:cNvGrpSpPr/>
          <p:nvPr/>
        </p:nvGrpSpPr>
        <p:grpSpPr>
          <a:xfrm>
            <a:off x="1115607" y="1556792"/>
            <a:ext cx="3227913" cy="2520000"/>
            <a:chOff x="1115607" y="1680272"/>
            <a:chExt cx="3227913" cy="252000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1619DFC-D3BF-A143-9499-156B13B2B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5607" y="1680272"/>
              <a:ext cx="3227913" cy="2520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DF8B8E9-58BF-1F4F-92D7-856884E7E775}"/>
                </a:ext>
              </a:extLst>
            </p:cNvPr>
            <p:cNvSpPr/>
            <p:nvPr/>
          </p:nvSpPr>
          <p:spPr bwMode="auto">
            <a:xfrm>
              <a:off x="3923928" y="1680272"/>
              <a:ext cx="360040" cy="16455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C0CB99B-FD9B-F942-9CB6-9FC183CBD96B}"/>
              </a:ext>
            </a:extLst>
          </p:cNvPr>
          <p:cNvGrpSpPr/>
          <p:nvPr/>
        </p:nvGrpSpPr>
        <p:grpSpPr>
          <a:xfrm>
            <a:off x="4652601" y="1556792"/>
            <a:ext cx="3215792" cy="2520000"/>
            <a:chOff x="4652601" y="1680272"/>
            <a:chExt cx="3215792" cy="252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4B16591F-EA42-4344-B6E3-88F44E4D2E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2601" y="1680272"/>
              <a:ext cx="3215792" cy="25200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F193B7-A8BB-564C-A195-2F2D8A89096B}"/>
                </a:ext>
              </a:extLst>
            </p:cNvPr>
            <p:cNvSpPr/>
            <p:nvPr/>
          </p:nvSpPr>
          <p:spPr bwMode="auto">
            <a:xfrm>
              <a:off x="7452320" y="1682915"/>
              <a:ext cx="360040" cy="16455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810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4FE4-0BA2-8F4B-A93E-DABD03FF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Frame size variation vs. Network latency (11n, 11ac) (1/2)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05820-7B60-A740-949F-914BE6F5F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8EBE9-DA37-8246-863B-1BC4BEA25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06C76F-302A-964E-883F-828A996F29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F6963605-DF04-0646-A537-1DC8CF31B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5616010"/>
            <a:ext cx="8123560" cy="693310"/>
          </a:xfrm>
          <a:solidFill>
            <a:schemeClr val="bg1"/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After video compression, we observed periodic big size keyframe (I-frame) which makes network latency increasing very much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Important to regulate the frame sizes to have constant network latency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6A58F1C-D539-DD40-BCE2-70D6E53C70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769161"/>
              </p:ext>
            </p:extLst>
          </p:nvPr>
        </p:nvGraphicFramePr>
        <p:xfrm>
          <a:off x="899592" y="1405133"/>
          <a:ext cx="720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차트 3">
            <a:extLst>
              <a:ext uri="{FF2B5EF4-FFF2-40B4-BE49-F238E27FC236}">
                <a16:creationId xmlns:a16="http://schemas.microsoft.com/office/drawing/2014/main" id="{BC1DF4D4-DA03-5B4E-9A04-859FA4AA94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460915"/>
              </p:ext>
            </p:extLst>
          </p:nvPr>
        </p:nvGraphicFramePr>
        <p:xfrm>
          <a:off x="899592" y="2852936"/>
          <a:ext cx="720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차트 3">
            <a:extLst>
              <a:ext uri="{FF2B5EF4-FFF2-40B4-BE49-F238E27FC236}">
                <a16:creationId xmlns:a16="http://schemas.microsoft.com/office/drawing/2014/main" id="{8507F1B3-A4C0-8C41-BBE2-BB2E427217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265374"/>
              </p:ext>
            </p:extLst>
          </p:nvPr>
        </p:nvGraphicFramePr>
        <p:xfrm>
          <a:off x="899592" y="4221088"/>
          <a:ext cx="720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60F5F175-2954-8D46-B118-E4F8A36404C0}"/>
              </a:ext>
            </a:extLst>
          </p:cNvPr>
          <p:cNvSpPr txBox="1"/>
          <p:nvPr/>
        </p:nvSpPr>
        <p:spPr>
          <a:xfrm>
            <a:off x="266787" y="3246854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11n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Network Latency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CA9BF1-5C5C-BC4D-9F8F-3856C2FBBFC9}"/>
              </a:ext>
            </a:extLst>
          </p:cNvPr>
          <p:cNvSpPr txBox="1"/>
          <p:nvPr/>
        </p:nvSpPr>
        <p:spPr>
          <a:xfrm>
            <a:off x="266787" y="4649349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11ac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Network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Latency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FB6960-0AF1-1C4C-8278-B679F09E3AB1}"/>
              </a:ext>
            </a:extLst>
          </p:cNvPr>
          <p:cNvSpPr txBox="1"/>
          <p:nvPr/>
        </p:nvSpPr>
        <p:spPr>
          <a:xfrm>
            <a:off x="272932" y="1772816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Encoded Video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Frame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Size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5CABA5-153E-2348-A2AD-224CA7688E8F}"/>
              </a:ext>
            </a:extLst>
          </p:cNvPr>
          <p:cNvSpPr txBox="1"/>
          <p:nvPr/>
        </p:nvSpPr>
        <p:spPr>
          <a:xfrm>
            <a:off x="161236" y="2339588"/>
            <a:ext cx="882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IntraRefresh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=OFF</a:t>
            </a:r>
          </a:p>
        </p:txBody>
      </p:sp>
    </p:spTree>
    <p:extLst>
      <p:ext uri="{BB962C8B-B14F-4D97-AF65-F5344CB8AC3E}">
        <p14:creationId xmlns:p14="http://schemas.microsoft.com/office/powerpoint/2010/main" val="224528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4FE4-0BA2-8F4B-A93E-DABD03FF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Frame size variation vs. Network latency (11n, 11ac) (2/2)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05820-7B60-A740-949F-914BE6F5F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8EBE9-DA37-8246-863B-1BC4BEA25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06C76F-302A-964E-883F-828A996F29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F6963605-DF04-0646-A537-1DC8CF31B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12" y="5589240"/>
            <a:ext cx="8526676" cy="838905"/>
          </a:xfrm>
          <a:solidFill>
            <a:schemeClr val="bg1"/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Tried to regulate video frame sizes with IntraRefresh=ON (no I-frame) encoding option in which the keyframe is "spread" over many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Still observed 11n have latency spikes, while the large network bandwidth of 11ac makes the latency low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F5F175-2954-8D46-B118-E4F8A36404C0}"/>
              </a:ext>
            </a:extLst>
          </p:cNvPr>
          <p:cNvSpPr txBox="1"/>
          <p:nvPr/>
        </p:nvSpPr>
        <p:spPr>
          <a:xfrm>
            <a:off x="266787" y="3246854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11n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Network Latency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CA9BF1-5C5C-BC4D-9F8F-3856C2FBBFC9}"/>
              </a:ext>
            </a:extLst>
          </p:cNvPr>
          <p:cNvSpPr txBox="1"/>
          <p:nvPr/>
        </p:nvSpPr>
        <p:spPr>
          <a:xfrm>
            <a:off x="266787" y="4649349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11ac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Network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Latency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FB6960-0AF1-1C4C-8278-B679F09E3AB1}"/>
              </a:ext>
            </a:extLst>
          </p:cNvPr>
          <p:cNvSpPr txBox="1"/>
          <p:nvPr/>
        </p:nvSpPr>
        <p:spPr>
          <a:xfrm>
            <a:off x="272932" y="1702549"/>
            <a:ext cx="66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Encoded Video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Frame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Size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3FFAC753-72F0-2F49-9A85-FD90FB1477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84854"/>
              </p:ext>
            </p:extLst>
          </p:nvPr>
        </p:nvGraphicFramePr>
        <p:xfrm>
          <a:off x="936400" y="1376952"/>
          <a:ext cx="7236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차트 3">
            <a:extLst>
              <a:ext uri="{FF2B5EF4-FFF2-40B4-BE49-F238E27FC236}">
                <a16:creationId xmlns:a16="http://schemas.microsoft.com/office/drawing/2014/main" id="{93B46CA4-6295-EF42-8C30-5941835AB1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161568"/>
              </p:ext>
            </p:extLst>
          </p:nvPr>
        </p:nvGraphicFramePr>
        <p:xfrm>
          <a:off x="936400" y="2708920"/>
          <a:ext cx="720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차트 1">
            <a:extLst>
              <a:ext uri="{FF2B5EF4-FFF2-40B4-BE49-F238E27FC236}">
                <a16:creationId xmlns:a16="http://schemas.microsoft.com/office/drawing/2014/main" id="{1ED36062-1824-AA49-B064-95978CA6C2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724171"/>
              </p:ext>
            </p:extLst>
          </p:nvPr>
        </p:nvGraphicFramePr>
        <p:xfrm>
          <a:off x="936400" y="4143087"/>
          <a:ext cx="720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D294DBC-8030-5045-8EE6-27FAAAB5A41F}"/>
              </a:ext>
            </a:extLst>
          </p:cNvPr>
          <p:cNvSpPr txBox="1"/>
          <p:nvPr/>
        </p:nvSpPr>
        <p:spPr>
          <a:xfrm>
            <a:off x="161236" y="2339588"/>
            <a:ext cx="882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IntraRefresh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=ON</a:t>
            </a:r>
          </a:p>
        </p:txBody>
      </p:sp>
    </p:spTree>
    <p:extLst>
      <p:ext uri="{BB962C8B-B14F-4D97-AF65-F5344CB8AC3E}">
        <p14:creationId xmlns:p14="http://schemas.microsoft.com/office/powerpoint/2010/main" val="123077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4FE4-0BA2-8F4B-A93E-DABD03FF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Multi-STA Contention vs. Network latency (11ac)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23DA5E60-C403-D740-A0DF-607117279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81128"/>
            <a:ext cx="7770813" cy="1750269"/>
          </a:xfrm>
          <a:solidFill>
            <a:schemeClr val="bg1"/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Experimented one vs. two pairs of VR server-client sets in the same 11ac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11n network had much steeper latency increase when there is contention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Even the large bandwidth of 11ac suffers from the latency increase, mainly from the frame buffering at sender side from channel contention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All the subsequent frames will suffer from the increased network latency as well, from the constantly generating video frames and the Head of Line Blocking effect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05820-7B60-A740-949F-914BE6F5F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8EBE9-DA37-8246-863B-1BC4BEA25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06C76F-302A-964E-883F-828A996F29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4E7550-BF5A-AE47-93BE-FF1F8E46F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93788"/>
            <a:ext cx="77851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1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75D7-3DE2-0543-993B-B638786B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Uplink/Downlink Contention vs. Network latency (11n)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AE68A-7464-9C46-9ECA-0168C1B31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1800199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VR requires very frequent (but small size) uplink data transmission to deliver the current user’s motion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Measured the effects on the downlink video latency when there is also the uplink motion data transmission in the same network or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comparison, we delivered the motion data through the same WLAN (Wireless) or Ethernet (Wired)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Video downlink latency fluctuates very much from the uplink contention in the same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1F88E-CE33-AC4A-AE55-C69A9E7DB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CD0A4-B7DF-9A4D-BA99-2433329A8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ACAA-94DC-9C45-A642-0559EA77C2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FBDC04-FA31-C24F-AB36-C39913D62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88" y="1693333"/>
            <a:ext cx="7557025" cy="25277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24B8D3-C676-354F-957F-DBBFBD1991D7}"/>
              </a:ext>
            </a:extLst>
          </p:cNvPr>
          <p:cNvSpPr txBox="1"/>
          <p:nvPr/>
        </p:nvSpPr>
        <p:spPr>
          <a:xfrm rot="16200000">
            <a:off x="-95176" y="2814270"/>
            <a:ext cx="158417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Network latency (ms)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B43D1B-58C2-5442-8F0F-CA8FED17E366}"/>
              </a:ext>
            </a:extLst>
          </p:cNvPr>
          <p:cNvSpPr txBox="1"/>
          <p:nvPr/>
        </p:nvSpPr>
        <p:spPr>
          <a:xfrm>
            <a:off x="3994042" y="3995192"/>
            <a:ext cx="108201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video frame index</a:t>
            </a:r>
          </a:p>
        </p:txBody>
      </p:sp>
    </p:spTree>
    <p:extLst>
      <p:ext uri="{BB962C8B-B14F-4D97-AF65-F5344CB8AC3E}">
        <p14:creationId xmlns:p14="http://schemas.microsoft.com/office/powerpoint/2010/main" val="202616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67461</TotalTime>
  <Words>1269</Words>
  <Application>Microsoft Macintosh PowerPoint</Application>
  <PresentationFormat>On-screen Show (4:3)</PresentationFormat>
  <Paragraphs>185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Calibri</vt:lpstr>
      <vt:lpstr>Times New Roman</vt:lpstr>
      <vt:lpstr>Office Theme</vt:lpstr>
      <vt:lpstr>Document</vt:lpstr>
      <vt:lpstr>Experiments on Wireless VR for EHT</vt:lpstr>
      <vt:lpstr>Introduction </vt:lpstr>
      <vt:lpstr>Wireless VR system</vt:lpstr>
      <vt:lpstr>Wireless VR streaming experiments setup</vt:lpstr>
      <vt:lpstr>Video encoding/decoding processing latencies</vt:lpstr>
      <vt:lpstr>Frame size variation vs. Network latency (11n, 11ac) (1/2) </vt:lpstr>
      <vt:lpstr>Frame size variation vs. Network latency (11n, 11ac) (2/2) </vt:lpstr>
      <vt:lpstr>Multi-STA Contention vs. Network latency (11ac)</vt:lpstr>
      <vt:lpstr>Uplink/Downlink Contention vs. Network latency (11n)</vt:lpstr>
      <vt:lpstr>Discussions</vt:lpstr>
      <vt:lpstr>Conclusions</vt:lpstr>
      <vt:lpstr>References</vt:lpstr>
    </vt:vector>
  </TitlesOfParts>
  <Company>WILUS Institute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4803</cp:revision>
  <cp:lastPrinted>2016-07-22T00:02:48Z</cp:lastPrinted>
  <dcterms:created xsi:type="dcterms:W3CDTF">2014-04-14T10:59:07Z</dcterms:created>
  <dcterms:modified xsi:type="dcterms:W3CDTF">2018-09-11T00:58:41Z</dcterms:modified>
</cp:coreProperties>
</file>