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283" r:id="rId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1" d="100"/>
          <a:sy n="71" d="100"/>
        </p:scale>
        <p:origin x="-2360" y="-10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/1596r1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September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a:t>
            </a:r>
            <a:r>
              <a:rPr lang="en-GB" sz="3600" dirty="0"/>
              <a:t>2018 </a:t>
            </a:r>
            <a:r>
              <a:rPr lang="en-GB" sz="3600" dirty="0" smtClean="0"/>
              <a:t>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a:t>
            </a:r>
            <a:r>
              <a:rPr lang="en-GB" sz="2133" b="0" dirty="0" smtClean="0"/>
              <a:t>09-13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609442098"/>
              </p:ext>
            </p:extLst>
          </p:nvPr>
        </p:nvGraphicFramePr>
        <p:xfrm>
          <a:off x="381000" y="2971800"/>
          <a:ext cx="9202738" cy="1573213"/>
        </p:xfrm>
        <a:graphic>
          <a:graphicData uri="http://schemas.openxmlformats.org/presentationml/2006/ole">
            <mc:AlternateContent xmlns:mc="http://schemas.openxmlformats.org/markup-compatibility/2006">
              <mc:Choice xmlns:v="urn:schemas-microsoft-com:vml" Requires="v">
                <p:oleObj spid="_x0000_s3247"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381000" y="2971800"/>
                        <a:ext cx="9202738" cy="1573213"/>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
        <p:nvSpPr>
          <p:cNvPr id="7" name="Title 1">
            <a:extLst>
              <a:ext uri="{FF2B5EF4-FFF2-40B4-BE49-F238E27FC236}">
                <a16:creationId xmlns:a16="http://schemas.microsoft.com/office/drawing/2014/main" xmlns="" id="{08BA519C-DE1F-4573-B83E-8DF786518135}"/>
              </a:ext>
            </a:extLst>
          </p:cNvPr>
          <p:cNvSpPr>
            <a:spLocks noGrp="1"/>
          </p:cNvSpPr>
          <p:nvPr>
            <p:ph type="title"/>
          </p:nvPr>
        </p:nvSpPr>
        <p:spPr>
          <a:xfrm>
            <a:off x="731520" y="731522"/>
            <a:ext cx="8288868" cy="1136227"/>
          </a:xfrm>
        </p:spPr>
        <p:txBody>
          <a:bodyPr/>
          <a:lstStyle/>
          <a:p>
            <a:r>
              <a:rPr lang="en-US" sz="3600" dirty="0"/>
              <a:t>Sub-1GHz </a:t>
            </a:r>
            <a:r>
              <a:rPr lang="en-US" sz="3600" dirty="0" smtClean="0"/>
              <a:t>Coexistence Study Group</a:t>
            </a:r>
            <a:endParaRPr lang="en-US" sz="3600" dirty="0"/>
          </a:p>
        </p:txBody>
      </p:sp>
      <p:sp>
        <p:nvSpPr>
          <p:cNvPr id="8"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62000" y="1676400"/>
            <a:ext cx="8288868" cy="4387427"/>
          </a:xfrm>
        </p:spPr>
        <p:txBody>
          <a:bodyPr/>
          <a:lstStyle/>
          <a:p>
            <a:r>
              <a:rPr lang="en-US" sz="2400" dirty="0" smtClean="0"/>
              <a:t>PAR and CSD are approved by the WG. (802.19-18/</a:t>
            </a:r>
            <a:r>
              <a:rPr lang="en-US" sz="2400" dirty="0"/>
              <a:t>73r3 and 802.19-18/</a:t>
            </a:r>
            <a:r>
              <a:rPr lang="en-US" sz="2400" dirty="0" smtClean="0"/>
              <a:t>72r2)</a:t>
            </a:r>
            <a:endParaRPr lang="en-US" sz="2400" dirty="0" smtClean="0"/>
          </a:p>
          <a:p>
            <a:endParaRPr lang="en-US" sz="2400" dirty="0"/>
          </a:p>
          <a:p>
            <a:r>
              <a:rPr lang="en-US" sz="2400" dirty="0" smtClean="0"/>
              <a:t>Scope:</a:t>
            </a:r>
            <a:endParaRPr lang="en-US" sz="2400" dirty="0"/>
          </a:p>
          <a:p>
            <a:r>
              <a:rPr lang="en-US" sz="2400" b="0" dirty="0"/>
              <a:t> This recommended practice provides guidance on the implementation, configuration and commissioning of systems based on </a:t>
            </a:r>
            <a:r>
              <a:rPr lang="en-US" sz="2400" b="0" dirty="0" smtClean="0"/>
              <a:t>IEEE </a:t>
            </a:r>
            <a:r>
              <a:rPr lang="en-US" sz="2400" b="0" dirty="0" err="1" smtClean="0"/>
              <a:t>Std</a:t>
            </a:r>
            <a:r>
              <a:rPr lang="en-US" sz="2400" b="0" dirty="0" smtClean="0"/>
              <a:t> </a:t>
            </a:r>
            <a:r>
              <a:rPr lang="en-US" sz="2400" b="0" dirty="0"/>
              <a:t>802.11 S1G PHY and/or IEEE </a:t>
            </a:r>
            <a:r>
              <a:rPr lang="en-US" sz="2400" b="0" dirty="0" err="1"/>
              <a:t>Std</a:t>
            </a:r>
            <a:r>
              <a:rPr lang="en-US" sz="2400" b="0" dirty="0"/>
              <a:t> 802.15.4 Smart Utility Networking (SUN) FSK PHY operating in Sub-1 GHz frequency bands </a:t>
            </a:r>
            <a:r>
              <a:rPr lang="en-US" sz="2400" b="0" dirty="0" smtClean="0"/>
              <a:t>to achieve </a:t>
            </a:r>
            <a:r>
              <a:rPr lang="en-US" sz="2400" b="0" dirty="0"/>
              <a:t>the best possible performance when sharing spectrum. This recommended practice includes recommendations to address </a:t>
            </a:r>
            <a:r>
              <a:rPr lang="en-US" sz="2400" b="0" dirty="0" smtClean="0"/>
              <a:t>regional regulatory </a:t>
            </a:r>
            <a:r>
              <a:rPr lang="en-US" sz="2400" b="0" dirty="0"/>
              <a:t>requirements and constraints for license exempt operation.</a:t>
            </a:r>
            <a:endParaRPr lang="en-US" sz="2400" dirty="0" smtClean="0"/>
          </a:p>
          <a:p>
            <a:endParaRPr lang="en-US" sz="2400" dirty="0"/>
          </a:p>
          <a:p>
            <a:endParaRPr lang="en-US" sz="2400" dirty="0"/>
          </a:p>
          <a:p>
            <a:endParaRPr lang="en-US" sz="2400" dirty="0"/>
          </a:p>
          <a:p>
            <a:endParaRPr lang="en-US" sz="2400" dirty="0"/>
          </a:p>
        </p:txBody>
      </p:sp>
      <p:sp>
        <p:nvSpPr>
          <p:cNvPr id="9"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22249952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6459</TotalTime>
  <Words>226</Words>
  <Application>Microsoft Macintosh PowerPoint</Application>
  <PresentationFormat>Custom</PresentationFormat>
  <Paragraphs>21</Paragraphs>
  <Slides>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Office Theme</vt:lpstr>
      <vt:lpstr>Document</vt:lpstr>
      <vt:lpstr>September 2018 802.19 Liaison Report</vt:lpstr>
      <vt:lpstr>Sub-1GHz Coexistence Study Group</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163</cp:revision>
  <cp:lastPrinted>2015-01-08T23:35:49Z</cp:lastPrinted>
  <dcterms:created xsi:type="dcterms:W3CDTF">2014-10-30T17:06:39Z</dcterms:created>
  <dcterms:modified xsi:type="dcterms:W3CDTF">2018-09-14T09:22:15Z</dcterms:modified>
</cp:coreProperties>
</file>