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4" r:id="rId3"/>
    <p:sldId id="280" r:id="rId4"/>
    <p:sldId id="283" r:id="rId5"/>
    <p:sldId id="285"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71" d="100"/>
          <a:sy n="71" d="100"/>
        </p:scale>
        <p:origin x="-2360" y="-10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/1596r0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September 2018</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September </a:t>
            </a:r>
            <a:r>
              <a:rPr lang="en-GB" sz="3600" dirty="0"/>
              <a:t>2018 </a:t>
            </a:r>
            <a:r>
              <a:rPr lang="en-GB" sz="3600" dirty="0" smtClean="0"/>
              <a:t>802.19 Liaison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a:t>
            </a:r>
            <a:r>
              <a:rPr lang="en-GB" sz="2133" b="0" dirty="0" smtClean="0"/>
              <a:t>09-10</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609442098"/>
              </p:ext>
            </p:extLst>
          </p:nvPr>
        </p:nvGraphicFramePr>
        <p:xfrm>
          <a:off x="381000" y="2971800"/>
          <a:ext cx="9202738" cy="1573213"/>
        </p:xfrm>
        <a:graphic>
          <a:graphicData uri="http://schemas.openxmlformats.org/presentationml/2006/ole">
            <mc:AlternateContent xmlns:mc="http://schemas.openxmlformats.org/markup-compatibility/2006">
              <mc:Choice xmlns:v="urn:schemas-microsoft-com:vml" Requires="v">
                <p:oleObj spid="_x0000_s3245" name="Document" r:id="rId5" imgW="8851900" imgH="1612900" progId="Word.Document.8">
                  <p:embed/>
                </p:oleObj>
              </mc:Choice>
              <mc:Fallback>
                <p:oleObj name="Document" r:id="rId5" imgW="8851900" imgH="1612900" progId="Word.Document.8">
                  <p:embed/>
                  <p:pic>
                    <p:nvPicPr>
                      <p:cNvPr id="0" name=""/>
                      <p:cNvPicPr>
                        <a:picLocks noChangeAspect="1" noChangeArrowheads="1"/>
                      </p:cNvPicPr>
                      <p:nvPr/>
                    </p:nvPicPr>
                    <p:blipFill>
                      <a:blip r:embed="rId6"/>
                      <a:srcRect/>
                      <a:stretch>
                        <a:fillRect/>
                      </a:stretch>
                    </p:blipFill>
                    <p:spPr bwMode="auto">
                      <a:xfrm>
                        <a:off x="381000" y="2971800"/>
                        <a:ext cx="9202738" cy="1573213"/>
                      </a:xfrm>
                      <a:prstGeom prst="rect">
                        <a:avLst/>
                      </a:prstGeom>
                      <a:noFill/>
                      <a:extLst/>
                    </p:spPr>
                  </p:pic>
                </p:oleObj>
              </mc:Fallback>
            </mc:AlternateContent>
          </a:graphicData>
        </a:graphic>
      </p:graphicFrame>
      <p:sp>
        <p:nvSpPr>
          <p:cNvPr id="13"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802.19 WG</a:t>
            </a:r>
            <a:endParaRPr lang="en-US" dirty="0"/>
          </a:p>
        </p:txBody>
      </p:sp>
      <p:sp>
        <p:nvSpPr>
          <p:cNvPr id="3" name="Content Placeholder 2"/>
          <p:cNvSpPr>
            <a:spLocks noGrp="1"/>
          </p:cNvSpPr>
          <p:nvPr>
            <p:ph idx="1"/>
          </p:nvPr>
        </p:nvSpPr>
        <p:spPr/>
        <p:txBody>
          <a:bodyPr/>
          <a:lstStyle/>
          <a:p>
            <a:r>
              <a:rPr lang="en-US" sz="2800" dirty="0"/>
              <a:t>802.19.1 Revision Task Group</a:t>
            </a:r>
            <a:endParaRPr lang="en-US" dirty="0" smtClean="0"/>
          </a:p>
          <a:p>
            <a:r>
              <a:rPr lang="en-US" dirty="0" smtClean="0"/>
              <a:t>Sub </a:t>
            </a:r>
            <a:r>
              <a:rPr lang="en-US" dirty="0" smtClean="0"/>
              <a:t>1GHz Coexistence </a:t>
            </a:r>
            <a:r>
              <a:rPr lang="en-US" dirty="0" smtClean="0"/>
              <a:t>Study Group</a:t>
            </a:r>
            <a:endParaRPr lang="en-US" dirty="0" smtClean="0"/>
          </a:p>
          <a:p>
            <a:r>
              <a:rPr lang="en-US" dirty="0" smtClean="0"/>
              <a:t>CAD Ballots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smtClean="0"/>
              <a:t>September </a:t>
            </a:r>
            <a:r>
              <a:rPr lang="en-US" dirty="0" smtClean="0"/>
              <a:t>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extLst>
      <p:ext uri="{BB962C8B-B14F-4D97-AF65-F5344CB8AC3E}">
        <p14:creationId xmlns:p14="http://schemas.microsoft.com/office/powerpoint/2010/main" val="544996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dirty="0" smtClean="0"/>
              <a:t>July 2018</a:t>
            </a:r>
            <a:endParaRPr lang="en-GB" dirty="0"/>
          </a:p>
        </p:txBody>
      </p:sp>
      <p:sp>
        <p:nvSpPr>
          <p:cNvPr id="7"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
        <p:nvSpPr>
          <p:cNvPr id="9" name="Title 1">
            <a:extLst>
              <a:ext uri="{FF2B5EF4-FFF2-40B4-BE49-F238E27FC236}">
                <a16:creationId xmlns:a16="http://schemas.microsoft.com/office/drawing/2014/main" xmlns="" id="{C52234CD-F7FE-4209-AB5C-722DE4C2D9A9}"/>
              </a:ext>
            </a:extLst>
          </p:cNvPr>
          <p:cNvSpPr>
            <a:spLocks noGrp="1"/>
          </p:cNvSpPr>
          <p:nvPr>
            <p:ph type="title"/>
          </p:nvPr>
        </p:nvSpPr>
        <p:spPr>
          <a:xfrm>
            <a:off x="731520" y="731522"/>
            <a:ext cx="8288868" cy="1136227"/>
          </a:xfrm>
        </p:spPr>
        <p:txBody>
          <a:bodyPr/>
          <a:lstStyle/>
          <a:p>
            <a:r>
              <a:rPr lang="en-US" sz="3600" dirty="0"/>
              <a:t>802.19.1 Revision Task Group</a:t>
            </a:r>
          </a:p>
        </p:txBody>
      </p:sp>
      <p:sp>
        <p:nvSpPr>
          <p:cNvPr id="10" name="Content Placeholder 2">
            <a:extLst>
              <a:ext uri="{FF2B5EF4-FFF2-40B4-BE49-F238E27FC236}">
                <a16:creationId xmlns:a16="http://schemas.microsoft.com/office/drawing/2014/main" xmlns="" id="{E681A7BA-E28D-4313-9904-D4EEC5ED2F20}"/>
              </a:ext>
            </a:extLst>
          </p:cNvPr>
          <p:cNvSpPr>
            <a:spLocks noGrp="1"/>
          </p:cNvSpPr>
          <p:nvPr>
            <p:ph idx="1"/>
          </p:nvPr>
        </p:nvSpPr>
        <p:spPr>
          <a:xfrm>
            <a:off x="731520" y="1867750"/>
            <a:ext cx="8288868" cy="4632960"/>
          </a:xfrm>
        </p:spPr>
        <p:txBody>
          <a:bodyPr/>
          <a:lstStyle/>
          <a:p>
            <a:r>
              <a:rPr lang="en-US" sz="2400" dirty="0"/>
              <a:t>At the July session the Executive Committee approved sending the revision draft to </a:t>
            </a:r>
            <a:r>
              <a:rPr lang="en-US" sz="2400" dirty="0" err="1" smtClean="0"/>
              <a:t>RevCom</a:t>
            </a:r>
            <a:endParaRPr lang="en-US" sz="2400"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7" name="Title 1">
            <a:extLst>
              <a:ext uri="{FF2B5EF4-FFF2-40B4-BE49-F238E27FC236}">
                <a16:creationId xmlns:a16="http://schemas.microsoft.com/office/drawing/2014/main" xmlns="" id="{08BA519C-DE1F-4573-B83E-8DF786518135}"/>
              </a:ext>
            </a:extLst>
          </p:cNvPr>
          <p:cNvSpPr>
            <a:spLocks noGrp="1"/>
          </p:cNvSpPr>
          <p:nvPr>
            <p:ph type="title"/>
          </p:nvPr>
        </p:nvSpPr>
        <p:spPr>
          <a:xfrm>
            <a:off x="731520" y="731522"/>
            <a:ext cx="8288868" cy="1136227"/>
          </a:xfrm>
        </p:spPr>
        <p:txBody>
          <a:bodyPr/>
          <a:lstStyle/>
          <a:p>
            <a:r>
              <a:rPr lang="en-US" sz="3600" dirty="0"/>
              <a:t>Sub-1GHz </a:t>
            </a:r>
            <a:r>
              <a:rPr lang="en-US" sz="3600" dirty="0" smtClean="0"/>
              <a:t>Coexistence Study Group</a:t>
            </a:r>
            <a:endParaRPr lang="en-US" sz="3600" dirty="0"/>
          </a:p>
        </p:txBody>
      </p:sp>
      <p:sp>
        <p:nvSpPr>
          <p:cNvPr id="8" name="Content Placeholder 2">
            <a:extLst>
              <a:ext uri="{FF2B5EF4-FFF2-40B4-BE49-F238E27FC236}">
                <a16:creationId xmlns:a16="http://schemas.microsoft.com/office/drawing/2014/main" xmlns="" id="{77D41C8B-B134-4FD3-BDEE-B93E12984B67}"/>
              </a:ext>
            </a:extLst>
          </p:cNvPr>
          <p:cNvSpPr>
            <a:spLocks noGrp="1"/>
          </p:cNvSpPr>
          <p:nvPr>
            <p:ph idx="1"/>
          </p:nvPr>
        </p:nvSpPr>
        <p:spPr>
          <a:xfrm>
            <a:off x="762000" y="1676400"/>
            <a:ext cx="8288868" cy="4387427"/>
          </a:xfrm>
        </p:spPr>
        <p:txBody>
          <a:bodyPr/>
          <a:lstStyle/>
          <a:p>
            <a:r>
              <a:rPr lang="en-US" sz="2400" dirty="0"/>
              <a:t>At the July session the Executive Committee approved formation of the sub-1GHz Coexistence Study Group</a:t>
            </a:r>
          </a:p>
          <a:p>
            <a:r>
              <a:rPr lang="en-US" sz="2400" dirty="0" smtClean="0"/>
              <a:t>Will work on a PAR for Recommended Practice </a:t>
            </a:r>
          </a:p>
          <a:p>
            <a:endParaRPr lang="en-US" sz="2400" dirty="0"/>
          </a:p>
          <a:p>
            <a:endParaRPr lang="en-US" sz="2400" dirty="0"/>
          </a:p>
          <a:p>
            <a:endParaRPr lang="en-US" sz="2400" dirty="0"/>
          </a:p>
          <a:p>
            <a:endParaRPr lang="en-US" sz="2400" dirty="0"/>
          </a:p>
        </p:txBody>
      </p:sp>
      <p:sp>
        <p:nvSpPr>
          <p:cNvPr id="9"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pic>
        <p:nvPicPr>
          <p:cNvPr id="10" name="Picture 9">
            <a:extLst>
              <a:ext uri="{FF2B5EF4-FFF2-40B4-BE49-F238E27FC236}">
                <a16:creationId xmlns:a16="http://schemas.microsoft.com/office/drawing/2014/main" xmlns="" id="{AB2B5BE0-E4BD-4006-9786-A9BC10B70EAD}"/>
              </a:ext>
            </a:extLst>
          </p:cNvPr>
          <p:cNvPicPr>
            <a:picLocks noChangeAspect="1"/>
          </p:cNvPicPr>
          <p:nvPr/>
        </p:nvPicPr>
        <p:blipFill>
          <a:blip r:embed="rId2"/>
          <a:stretch>
            <a:fillRect/>
          </a:stretch>
        </p:blipFill>
        <p:spPr>
          <a:xfrm>
            <a:off x="2209800" y="3048000"/>
            <a:ext cx="5715000" cy="3811444"/>
          </a:xfrm>
          <a:prstGeom prst="rect">
            <a:avLst/>
          </a:prstGeom>
        </p:spPr>
      </p:pic>
    </p:spTree>
    <p:extLst>
      <p:ext uri="{BB962C8B-B14F-4D97-AF65-F5344CB8AC3E}">
        <p14:creationId xmlns:p14="http://schemas.microsoft.com/office/powerpoint/2010/main" val="2224995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dirty="0" smtClean="0"/>
              <a:t>September 2018</a:t>
            </a:r>
            <a:endParaRPr lang="en-GB" dirty="0"/>
          </a:p>
        </p:txBody>
      </p:sp>
      <p:sp>
        <p:nvSpPr>
          <p:cNvPr id="7" name="Title 1">
            <a:extLst>
              <a:ext uri="{FF2B5EF4-FFF2-40B4-BE49-F238E27FC236}">
                <a16:creationId xmlns:a16="http://schemas.microsoft.com/office/drawing/2014/main" xmlns="" id="{BD109464-3EBE-43D0-803B-BE3E1B8D3056}"/>
              </a:ext>
            </a:extLst>
          </p:cNvPr>
          <p:cNvSpPr>
            <a:spLocks noGrp="1"/>
          </p:cNvSpPr>
          <p:nvPr>
            <p:ph type="title"/>
          </p:nvPr>
        </p:nvSpPr>
        <p:spPr>
          <a:xfrm>
            <a:off x="152400" y="731522"/>
            <a:ext cx="9296400" cy="1136227"/>
          </a:xfrm>
        </p:spPr>
        <p:txBody>
          <a:bodyPr/>
          <a:lstStyle/>
          <a:p>
            <a:r>
              <a:rPr lang="en-US" sz="3200" dirty="0"/>
              <a:t>Coexistence Assurance Document Ballots</a:t>
            </a:r>
          </a:p>
        </p:txBody>
      </p:sp>
      <p:sp>
        <p:nvSpPr>
          <p:cNvPr id="8" name="Content Placeholder 2">
            <a:extLst>
              <a:ext uri="{FF2B5EF4-FFF2-40B4-BE49-F238E27FC236}">
                <a16:creationId xmlns:a16="http://schemas.microsoft.com/office/drawing/2014/main" xmlns="" id="{55326492-CDE9-4105-9B61-751BD6400A9E}"/>
              </a:ext>
            </a:extLst>
          </p:cNvPr>
          <p:cNvSpPr>
            <a:spLocks noGrp="1"/>
          </p:cNvSpPr>
          <p:nvPr>
            <p:ph idx="1"/>
          </p:nvPr>
        </p:nvSpPr>
        <p:spPr>
          <a:xfrm>
            <a:off x="731520" y="1981200"/>
            <a:ext cx="8288868" cy="4387427"/>
          </a:xfrm>
        </p:spPr>
        <p:txBody>
          <a:bodyPr/>
          <a:lstStyle/>
          <a:p>
            <a:pPr marL="0" indent="0">
              <a:buNone/>
            </a:pPr>
            <a:r>
              <a:rPr lang="en-US" sz="2400" u="sng" dirty="0"/>
              <a:t>802.11ay CA Document</a:t>
            </a:r>
          </a:p>
          <a:p>
            <a:r>
              <a:rPr lang="en-US" sz="2400" dirty="0"/>
              <a:t>Held 802.19 ballot on 802.11ay CA Document</a:t>
            </a:r>
          </a:p>
          <a:p>
            <a:r>
              <a:rPr lang="en-US" sz="2400" dirty="0"/>
              <a:t>Ballot closed August 18</a:t>
            </a:r>
          </a:p>
          <a:p>
            <a:r>
              <a:rPr lang="en-US" sz="2400" dirty="0"/>
              <a:t>Vote: 17/1/0.  Ballot Passed</a:t>
            </a:r>
          </a:p>
          <a:p>
            <a:r>
              <a:rPr lang="en-US" sz="2400" dirty="0"/>
              <a:t>Comments provided to 802.11 WG via the 11ay ballot</a:t>
            </a:r>
          </a:p>
          <a:p>
            <a:pPr marL="0" indent="0">
              <a:buNone/>
            </a:pPr>
            <a:r>
              <a:rPr lang="en-US" sz="2400" u="sng" dirty="0"/>
              <a:t>802.15.4x CA Document</a:t>
            </a:r>
          </a:p>
          <a:p>
            <a:r>
              <a:rPr lang="en-US" sz="2400" dirty="0"/>
              <a:t>Held 802.19 ballot on 802.15.4x CA Document</a:t>
            </a:r>
          </a:p>
          <a:p>
            <a:r>
              <a:rPr lang="en-US" sz="2400" dirty="0"/>
              <a:t>Ballot closed August 24</a:t>
            </a:r>
          </a:p>
          <a:p>
            <a:r>
              <a:rPr lang="en-US" sz="2400" dirty="0"/>
              <a:t>Vote: 16/3/0.  Ballot Passed</a:t>
            </a:r>
          </a:p>
          <a:p>
            <a:r>
              <a:rPr lang="en-US" sz="2400" dirty="0"/>
              <a:t>Comments provided to 802.15 WG via the 15.4x ballot</a:t>
            </a:r>
          </a:p>
          <a:p>
            <a:endParaRPr lang="en-US" sz="2400" dirty="0"/>
          </a:p>
          <a:p>
            <a:endParaRPr lang="en-US" sz="2400" dirty="0"/>
          </a:p>
        </p:txBody>
      </p:sp>
      <p:sp>
        <p:nvSpPr>
          <p:cNvPr id="11" name="Footer Placeholder 4"/>
          <p:cNvSpPr>
            <a:spLocks noGrp="1"/>
          </p:cNvSpPr>
          <p:nvPr>
            <p:ph type="ftr" idx="14"/>
          </p:nvPr>
        </p:nvSpPr>
        <p:spPr>
          <a:xfrm>
            <a:off x="5715006" y="6907109"/>
            <a:ext cx="3396821" cy="245533"/>
          </a:xfrm>
        </p:spPr>
        <p:txBody>
          <a:bodyPr/>
          <a:lstStyle/>
          <a:p>
            <a:r>
              <a:rPr lang="en-GB" dirty="0" smtClean="0"/>
              <a:t>Tuncer Baykas (IMU)</a:t>
            </a:r>
            <a:endParaRPr lang="en-GB" dirty="0"/>
          </a:p>
        </p:txBody>
      </p:sp>
    </p:spTree>
    <p:extLst>
      <p:ext uri="{BB962C8B-B14F-4D97-AF65-F5344CB8AC3E}">
        <p14:creationId xmlns:p14="http://schemas.microsoft.com/office/powerpoint/2010/main" val="59412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1060</TotalTime>
  <Words>284</Words>
  <Application>Microsoft Macintosh PowerPoint</Application>
  <PresentationFormat>Custom</PresentationFormat>
  <Paragraphs>45</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Document</vt:lpstr>
      <vt:lpstr>September 2018 802.19 Liaison Report</vt:lpstr>
      <vt:lpstr>802.19 WG</vt:lpstr>
      <vt:lpstr>802.19.1 Revision Task Group</vt:lpstr>
      <vt:lpstr>Sub-1GHz Coexistence Study Group</vt:lpstr>
      <vt:lpstr>Coexistence Assurance Document Ballots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162</cp:revision>
  <cp:lastPrinted>2015-01-08T23:35:49Z</cp:lastPrinted>
  <dcterms:created xsi:type="dcterms:W3CDTF">2014-10-30T17:06:39Z</dcterms:created>
  <dcterms:modified xsi:type="dcterms:W3CDTF">2018-09-10T15:23:57Z</dcterms:modified>
</cp:coreProperties>
</file>