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6" r:id="rId4"/>
    <p:sldId id="262" r:id="rId5"/>
    <p:sldId id="263" r:id="rId6"/>
    <p:sldId id="269" r:id="rId7"/>
    <p:sldId id="265" r:id="rId8"/>
    <p:sldId id="267" r:id="rId9"/>
    <p:sldId id="270" r:id="rId10"/>
    <p:sldId id="268" r:id="rId11"/>
    <p:sldId id="264" r:id="rId12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>
      <p:cViewPr>
        <p:scale>
          <a:sx n="97" d="100"/>
          <a:sy n="97" d="100"/>
        </p:scale>
        <p:origin x="-186" y="3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Yasuhiko Inoue, NTT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286573" y="6475413"/>
            <a:ext cx="645468" cy="36353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Yasuhiko Inoue, NTT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September 2018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Yasuhiko Inoue, NTT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Yasuhiko Inoue, NTT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Yasuhiko Inoue, NTT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Yasuhiko Inoue, NTT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Yasuhiko Inoue, NTT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Yasuhiko Inoue, NTT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Yasuhiko Inoue, NTT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September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Yasuhiko Inoue, NTT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3926533" y="6475413"/>
            <a:ext cx="1365548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802.11-18/1592r0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 2018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Yasuhiko Inoue, NTT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799"/>
            <a:ext cx="7772400" cy="12541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Possible Enhancement for Broadcast Services over WLAN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11995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2018-09-14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043429"/>
              </p:ext>
            </p:extLst>
          </p:nvPr>
        </p:nvGraphicFramePr>
        <p:xfrm>
          <a:off x="511175" y="2693988"/>
          <a:ext cx="8081963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Document" r:id="rId4" imgW="8262017" imgH="2581543" progId="Word.Document.8">
                  <p:embed/>
                </p:oleObj>
              </mc:Choice>
              <mc:Fallback>
                <p:oleObj name="Document" r:id="rId4" imgW="8262017" imgH="2581543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2693988"/>
                        <a:ext cx="8081963" cy="252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32792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Some enhancements over the current spec are proposed for enhanced broadcast services over WLAN.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Additional </a:t>
            </a:r>
            <a:r>
              <a:rPr lang="en-US" altLang="ja-JP" dirty="0" smtClean="0"/>
              <a:t>consideration to improve </a:t>
            </a:r>
            <a:r>
              <a:rPr lang="en-US" altLang="ja-JP" dirty="0" err="1" smtClean="0"/>
              <a:t>QoS</a:t>
            </a:r>
            <a:r>
              <a:rPr lang="en-US" altLang="ja-JP" dirty="0" smtClean="0"/>
              <a:t>/reliability of broadcast data will be scope of this group.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Yasuhiko Inoue,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870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September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smtClean="0"/>
              <a:t>Yasuhiko Inoue, NTT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11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87099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8496944" cy="4560863"/>
          </a:xfrm>
          <a:ln/>
        </p:spPr>
        <p:txBody>
          <a:bodyPr/>
          <a:lstStyle/>
          <a:p>
            <a:r>
              <a:rPr lang="en-US" sz="1600" dirty="0" smtClean="0"/>
              <a:t>[1] </a:t>
            </a:r>
            <a:r>
              <a:rPr lang="en-US" altLang="ja-JP" sz="1600" dirty="0"/>
              <a:t>A PAR Proposal for Enhanced Broadcast Service (EBS</a:t>
            </a:r>
            <a:r>
              <a:rPr lang="en-US" altLang="ja-JP" sz="1600" dirty="0" smtClean="0"/>
              <a:t>), 11-18-0825-06</a:t>
            </a:r>
          </a:p>
          <a:p>
            <a:r>
              <a:rPr lang="en-US" sz="1600" dirty="0" smtClean="0"/>
              <a:t>[2] </a:t>
            </a:r>
            <a:r>
              <a:rPr lang="en-US" altLang="ja-JP" sz="1600" dirty="0"/>
              <a:t>A CSD Proposal for Enhanced Broadcast Services (EBS</a:t>
            </a:r>
            <a:r>
              <a:rPr lang="en-US" altLang="ja-JP" sz="1600" dirty="0" smtClean="0"/>
              <a:t>), 11-18-0826-06</a:t>
            </a:r>
          </a:p>
          <a:p>
            <a:r>
              <a:rPr lang="en-US" sz="1600" dirty="0" smtClean="0"/>
              <a:t>[3] Some Use Cases for Broadcast Services over WLAN, 11-18-0561-00</a:t>
            </a:r>
          </a:p>
          <a:p>
            <a:r>
              <a:rPr lang="en-US" sz="1600" dirty="0" smtClean="0"/>
              <a:t>[4] </a:t>
            </a:r>
            <a:r>
              <a:rPr lang="en-GB" altLang="ja-JP" sz="1600" dirty="0"/>
              <a:t>Use Cases of </a:t>
            </a:r>
            <a:r>
              <a:rPr lang="en-GB" altLang="ja-JP" sz="1600" dirty="0" smtClean="0"/>
              <a:t>BCS, 11-18-0383-00</a:t>
            </a:r>
          </a:p>
          <a:p>
            <a:r>
              <a:rPr lang="en-GB" sz="1600" dirty="0" smtClean="0"/>
              <a:t>[5] Security Consideration for BCS, 11-18-0384-00</a:t>
            </a:r>
          </a:p>
          <a:p>
            <a:r>
              <a:rPr lang="en-GB" sz="1600" dirty="0" smtClean="0"/>
              <a:t>[6] </a:t>
            </a:r>
            <a:r>
              <a:rPr lang="en-GB" altLang="ja-JP" sz="1600" dirty="0"/>
              <a:t>Broadcast Use Cases from Event </a:t>
            </a:r>
            <a:r>
              <a:rPr lang="en-GB" altLang="ja-JP" sz="1600" dirty="0" smtClean="0"/>
              <a:t>Producers, 11-18-1437-00</a:t>
            </a:r>
            <a:endParaRPr lang="en-US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altLang="ja-JP" smtClean="0"/>
              <a:t>September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Yasuhiko Inoue, NTT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This submission discusses </a:t>
            </a:r>
            <a:r>
              <a:rPr lang="en-GB" dirty="0" smtClean="0"/>
              <a:t>usage scenario and possible </a:t>
            </a:r>
            <a:r>
              <a:rPr lang="en-GB" dirty="0" smtClean="0"/>
              <a:t>enhancement for the broadcast services over </a:t>
            </a:r>
            <a:r>
              <a:rPr lang="en-GB" dirty="0" smtClean="0"/>
              <a:t>WLAN.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Benefits of broadcast service over WLAN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830388"/>
            <a:ext cx="7770813" cy="42640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Broadcast</a:t>
            </a:r>
            <a:r>
              <a:rPr kumimoji="1" lang="en-US" altLang="ja-JP" dirty="0" smtClean="0"/>
              <a:t> is an efficient way of providing information to many users simultaneously</a:t>
            </a:r>
            <a:r>
              <a:rPr kumimoji="1" lang="en-US" altLang="ja-JP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Broadcast could extend use cases and market of WLAN.</a:t>
            </a:r>
          </a:p>
          <a:p>
            <a:pPr marL="0" indent="0"/>
            <a:r>
              <a:rPr kumimoji="1" lang="en-US" altLang="ja-JP" dirty="0" smtClean="0"/>
              <a:t>However,</a:t>
            </a:r>
            <a:endParaRPr kumimoji="1" lang="en-US" altLang="ja-JP" dirty="0" smtClean="0"/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Current </a:t>
            </a:r>
            <a:r>
              <a:rPr kumimoji="1" lang="en-US" altLang="ja-JP" dirty="0" smtClean="0"/>
              <a:t>usage </a:t>
            </a:r>
            <a:r>
              <a:rPr kumimoji="1" lang="en-US" altLang="ja-JP" dirty="0" smtClean="0"/>
              <a:t>of broadcast mechanism over the WLAN: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Transmission of some kinds of management frames such as Beacon and Probe Request.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Upper layer protocol setup such as ARP and DHCP.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Yasuhiko Inoue,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28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September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Yasuhiko Inoue, NTT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Current </a:t>
            </a:r>
            <a:r>
              <a:rPr lang="en-US" dirty="0" smtClean="0"/>
              <a:t>Proposed Enhancements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981200"/>
            <a:ext cx="8208912" cy="4400128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Broadcast Services for </a:t>
            </a:r>
            <a:r>
              <a:rPr lang="en-GB" dirty="0" err="1" smtClean="0"/>
              <a:t>unassociated</a:t>
            </a:r>
            <a:r>
              <a:rPr lang="en-GB" dirty="0" smtClean="0"/>
              <a:t> STAs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AP is not required to manage information of STAs which enables huge number of STAs to received the broadcasted information.</a:t>
            </a:r>
          </a:p>
          <a:p>
            <a:pPr marL="0" indent="0"/>
            <a:r>
              <a:rPr lang="en-GB" dirty="0" smtClean="0">
                <a:sym typeface="Wingdings" panose="05000000000000000000" pitchFamily="2" charset="2"/>
              </a:rPr>
              <a:t>  A new way of using WLAN as a broadcast medium.</a:t>
            </a:r>
            <a:r>
              <a:rPr lang="en-GB" dirty="0"/>
              <a:t>	</a:t>
            </a:r>
            <a:endParaRPr lang="en-GB" dirty="0" smtClean="0"/>
          </a:p>
          <a:p>
            <a:pPr marL="0" indent="0"/>
            <a:endParaRPr lang="en-GB" dirty="0" smtClean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Authentication of information source</a:t>
            </a:r>
            <a:endParaRPr lang="en-GB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Security consideration.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September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en-GB" smtClean="0"/>
              <a:t>Yasuhiko Inoue, NTT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5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728563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Some </a:t>
            </a:r>
            <a:r>
              <a:rPr lang="en-US" dirty="0" smtClean="0"/>
              <a:t>Use Cases (1)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84784"/>
            <a:ext cx="7772400" cy="4704879"/>
          </a:xfrm>
          <a:ln/>
        </p:spPr>
        <p:txBody>
          <a:bodyPr/>
          <a:lstStyle/>
          <a:p>
            <a:r>
              <a:rPr lang="en-US" altLang="ja-JP" dirty="0" smtClean="0"/>
              <a:t>Distribution of i</a:t>
            </a:r>
            <a:r>
              <a:rPr lang="en-US" altLang="ja-JP" dirty="0" smtClean="0"/>
              <a:t>nformation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User Devices; Smartphone, tablet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Display and/or Digital Signage </a:t>
            </a:r>
            <a:endParaRPr lang="en-US" dirty="0"/>
          </a:p>
        </p:txBody>
      </p:sp>
      <p:pic>
        <p:nvPicPr>
          <p:cNvPr id="7" name="Picture 8" descr="http://komekami.sakura.ne.jp/wp-content/uploads/P52227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823" y="2755639"/>
            <a:ext cx="6359227" cy="368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ãã¸ã¿ã«ãµã¤ãã¼ã¸ã³ã³ãã­ã¼ã©ã¼ã®ããªã¼ç´ æãã¿ãã¬ããã»ã¹ãã¼ããã©ã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211" y="4241875"/>
            <a:ext cx="1317517" cy="131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稲妻 8"/>
          <p:cNvSpPr/>
          <p:nvPr/>
        </p:nvSpPr>
        <p:spPr>
          <a:xfrm rot="11195718">
            <a:off x="4927763" y="3478305"/>
            <a:ext cx="830262" cy="1014414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稲妻 9"/>
          <p:cNvSpPr/>
          <p:nvPr/>
        </p:nvSpPr>
        <p:spPr>
          <a:xfrm rot="10404282" flipH="1">
            <a:off x="3143602" y="3474526"/>
            <a:ext cx="830262" cy="1014414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10" descr="å±åç¨ãã¸ã¿ã«ãµã¤ãã¼ã¸ç´ æ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66" y="4111081"/>
            <a:ext cx="2325474" cy="232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2316142" y="4607346"/>
            <a:ext cx="84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SALE!</a:t>
            </a:r>
            <a:endParaRPr kumimoji="1" lang="ja-JP" altLang="en-US" sz="18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47462" y="4576568"/>
            <a:ext cx="960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SALE!</a:t>
            </a:r>
            <a:endParaRPr kumimoji="1" lang="ja-JP" altLang="en-US" sz="20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Picture 2" descr="ãã¸ã¿ã«ãµã¤ãã¼ã¸ã³ã³ãã­ã¼ã©ã¼ã®ããªã¼ç´ æãã¿ãã¬ããã»ã¹ãã¼ããã©ã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158" y="5207827"/>
            <a:ext cx="1317517" cy="131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ãã¸ã¿ã«ãµã¤ãã¼ã¸ã³ã³ãã­ã¼ã©ã¼ã®ããªã¼ç´ æãã¿ãã¬ããã»ã¹ãã¼ããã©ã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73" y="5063811"/>
            <a:ext cx="1317517" cy="131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1385378" y="5695385"/>
            <a:ext cx="84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SALE!</a:t>
            </a:r>
            <a:endParaRPr kumimoji="1" lang="ja-JP" altLang="en-US" sz="18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47864" y="5580222"/>
            <a:ext cx="126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SALE!</a:t>
            </a:r>
            <a:endParaRPr kumimoji="1" lang="ja-JP" altLang="en-US" sz="18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098" name="Picture 2" descr="C:\Users\inoue\AppData\Local\Microsoft\Windows\Temporary Internet Files\Content.IE5\R748726X\router-155899_960_720[1]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44430"/>
            <a:ext cx="864096" cy="62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September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en-GB" smtClean="0"/>
              <a:t>Yasuhiko Inoue, NTT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6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728563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Some </a:t>
            </a:r>
            <a:r>
              <a:rPr lang="en-US" dirty="0" smtClean="0"/>
              <a:t>Use Cases (2)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84784"/>
            <a:ext cx="7772400" cy="4704879"/>
          </a:xfrm>
          <a:ln/>
        </p:spPr>
        <p:txBody>
          <a:bodyPr/>
          <a:lstStyle/>
          <a:p>
            <a:r>
              <a:rPr lang="en-US" dirty="0" smtClean="0"/>
              <a:t>Multi-lingual services:</a:t>
            </a:r>
            <a:endParaRPr lang="en-US" dirty="0"/>
          </a:p>
        </p:txBody>
      </p:sp>
      <p:pic>
        <p:nvPicPr>
          <p:cNvPr id="19" name="Picture 2" descr="åç,ç´ æ,ç¡æ,ããªã¼,ãã©ã,ã¯ãªã¨ã¤ãã£ãã»ã³ã¢ã³ãº,é¢¨æ¯,å£ç´,æµèå¯ºãå®èµé, è¦³åå°, æµèå¯º, æµè, æç¯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2879104" cy="192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mag.japaaan.com/wp-content/uploads/2017/02/DT15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3175454" cy="159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èª¬æä¼ã»ã»ããã¼ã®ã¤ã©ã¹ã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52" y="4325922"/>
            <a:ext cx="2365556" cy="205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716016" y="4460919"/>
            <a:ext cx="38735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 smtClean="0">
                <a:solidFill>
                  <a:schemeClr val="tx1"/>
                </a:solidFill>
              </a:rPr>
              <a:t>Venue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 smtClean="0">
                <a:solidFill>
                  <a:schemeClr val="tx1"/>
                </a:solidFill>
              </a:rPr>
              <a:t>Museum Guide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 smtClean="0">
                <a:solidFill>
                  <a:schemeClr val="tx1"/>
                </a:solidFill>
              </a:rPr>
              <a:t>Translation in a conference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777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Availability of Broadcast Service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9" y="1700808"/>
            <a:ext cx="8495356" cy="439360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Due to the limitation of the transmit </a:t>
            </a:r>
            <a:r>
              <a:rPr kumimoji="1" lang="en-US" altLang="ja-JP" sz="2000" dirty="0" smtClean="0"/>
              <a:t>power and due to the limitation of association per AP, we </a:t>
            </a:r>
            <a:r>
              <a:rPr kumimoji="1" lang="en-US" altLang="ja-JP" sz="2000" dirty="0" smtClean="0"/>
              <a:t>need to </a:t>
            </a:r>
            <a:r>
              <a:rPr lang="en-US" altLang="ja-JP" sz="2000" dirty="0" smtClean="0"/>
              <a:t>install many APs to cover large area such as stadium and airport</a:t>
            </a:r>
            <a:r>
              <a:rPr lang="en-US" altLang="ja-JP" sz="20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Efficiency may be degraded if all APs send the same copy of broadcast data.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Yasuhiko Inoue,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dirty="0"/>
          </a:p>
        </p:txBody>
      </p:sp>
      <p:pic>
        <p:nvPicPr>
          <p:cNvPr id="7" name="図 6" descr="J1チーム&lt;strong&gt;スタジアム&lt;/strong&gt;ガイド | 架空電鉄{南鳥電鉄株式会社} - 楽天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85006"/>
            <a:ext cx="3816424" cy="2968330"/>
          </a:xfrm>
          <a:prstGeom prst="rect">
            <a:avLst/>
          </a:prstGeom>
        </p:spPr>
      </p:pic>
      <p:pic>
        <p:nvPicPr>
          <p:cNvPr id="8" name="図 7" descr="ファイル:成都双流&lt;strong&gt;空港&lt;/strong&gt;新ターミナル内.JP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094" y="3747039"/>
            <a:ext cx="3207330" cy="240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2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BCS receiving STA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3949" y="1556792"/>
            <a:ext cx="8354516" cy="482453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STA can be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Static </a:t>
            </a:r>
            <a:r>
              <a:rPr lang="en-US" altLang="ja-JP" dirty="0" smtClean="0"/>
              <a:t>or </a:t>
            </a:r>
            <a:r>
              <a:rPr kumimoji="1" lang="en-US" altLang="ja-JP" dirty="0" smtClean="0"/>
              <a:t>Moving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It may receive multiple copies of the same data frame transmitted by different APs.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Yasuhiko Inoue,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dirty="0"/>
          </a:p>
        </p:txBody>
      </p:sp>
      <p:sp>
        <p:nvSpPr>
          <p:cNvPr id="7" name="角丸四角形 6"/>
          <p:cNvSpPr/>
          <p:nvPr/>
        </p:nvSpPr>
        <p:spPr bwMode="auto">
          <a:xfrm>
            <a:off x="4499992" y="3113965"/>
            <a:ext cx="504056" cy="315035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AP</a:t>
            </a:r>
            <a:endParaRPr kumimoji="0" lang="ja-JP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角丸四角形 7"/>
          <p:cNvSpPr/>
          <p:nvPr/>
        </p:nvSpPr>
        <p:spPr bwMode="auto">
          <a:xfrm>
            <a:off x="5940152" y="2897941"/>
            <a:ext cx="504056" cy="315035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AP</a:t>
            </a:r>
            <a:endParaRPr kumimoji="0" lang="ja-JP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角丸四角形 10"/>
          <p:cNvSpPr/>
          <p:nvPr/>
        </p:nvSpPr>
        <p:spPr bwMode="auto">
          <a:xfrm>
            <a:off x="7308304" y="3113965"/>
            <a:ext cx="504056" cy="315035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AP</a:t>
            </a:r>
            <a:endParaRPr kumimoji="0" lang="ja-JP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3491880" y="5045918"/>
            <a:ext cx="5328592" cy="615330"/>
            <a:chOff x="1547664" y="3821782"/>
            <a:chExt cx="6912768" cy="615330"/>
          </a:xfrm>
        </p:grpSpPr>
        <p:sp>
          <p:nvSpPr>
            <p:cNvPr id="9" name="楕円 8"/>
            <p:cNvSpPr/>
            <p:nvPr/>
          </p:nvSpPr>
          <p:spPr bwMode="auto">
            <a:xfrm>
              <a:off x="1547664" y="4034291"/>
              <a:ext cx="3528392" cy="399306"/>
            </a:xfrm>
            <a:prstGeom prst="ellipse">
              <a:avLst/>
            </a:prstGeom>
            <a:noFill/>
            <a:ln w="1905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0" name="楕円 9"/>
            <p:cNvSpPr/>
            <p:nvPr/>
          </p:nvSpPr>
          <p:spPr bwMode="auto">
            <a:xfrm>
              <a:off x="3275856" y="3821782"/>
              <a:ext cx="3528392" cy="399306"/>
            </a:xfrm>
            <a:prstGeom prst="ellipse">
              <a:avLst/>
            </a:prstGeom>
            <a:noFill/>
            <a:ln w="1905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2" name="楕円 11"/>
            <p:cNvSpPr/>
            <p:nvPr/>
          </p:nvSpPr>
          <p:spPr bwMode="auto">
            <a:xfrm>
              <a:off x="4932040" y="4037806"/>
              <a:ext cx="3528392" cy="399306"/>
            </a:xfrm>
            <a:prstGeom prst="ellipse">
              <a:avLst/>
            </a:prstGeom>
            <a:noFill/>
            <a:ln w="1905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pic>
        <p:nvPicPr>
          <p:cNvPr id="5122" name="Picture 2" descr="C:\Users\inoue\AppData\Local\Microsoft\Windows\Temporary Internet Files\Content.IE5\T87ZGETL\512px-Sinnbild_Fußgänger.svg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149080"/>
            <a:ext cx="647476" cy="129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inoue\AppData\Local\Microsoft\Windows\Temporary Internet Files\Content.IE5\EE2T5334\the-phone-icon-276644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09120"/>
            <a:ext cx="193217" cy="38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右矢印 12"/>
          <p:cNvSpPr/>
          <p:nvPr/>
        </p:nvSpPr>
        <p:spPr bwMode="auto">
          <a:xfrm flipH="1">
            <a:off x="6228184" y="4581128"/>
            <a:ext cx="978408" cy="484632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6" name="直線矢印コネクタ 15"/>
          <p:cNvCxnSpPr/>
          <p:nvPr/>
        </p:nvCxnSpPr>
        <p:spPr bwMode="auto">
          <a:xfrm flipH="1">
            <a:off x="7452320" y="3573016"/>
            <a:ext cx="72008" cy="864096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99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9" name="直線矢印コネクタ 18"/>
          <p:cNvCxnSpPr/>
          <p:nvPr/>
        </p:nvCxnSpPr>
        <p:spPr bwMode="auto">
          <a:xfrm>
            <a:off x="6228184" y="3284984"/>
            <a:ext cx="1152128" cy="115212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99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0" name="雲形吹き出し 19"/>
          <p:cNvSpPr/>
          <p:nvPr/>
        </p:nvSpPr>
        <p:spPr bwMode="auto">
          <a:xfrm>
            <a:off x="395536" y="3501008"/>
            <a:ext cx="4536504" cy="1656184"/>
          </a:xfrm>
          <a:prstGeom prst="cloudCallout">
            <a:avLst>
              <a:gd name="adj1" fmla="val 68629"/>
              <a:gd name="adj2" fmla="val -4976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A STA could improve </a:t>
            </a:r>
            <a:r>
              <a:rPr kumimoji="0" lang="en-US" altLang="ja-JP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QoS</a:t>
            </a:r>
            <a:r>
              <a:rPr kumimoji="0" lang="en-US" altLang="ja-JP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 / Reliability by utilizing those signals</a:t>
            </a:r>
            <a:endParaRPr kumimoji="0" lang="ja-JP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3" name="直線矢印コネクタ 22"/>
          <p:cNvCxnSpPr/>
          <p:nvPr/>
        </p:nvCxnSpPr>
        <p:spPr bwMode="auto">
          <a:xfrm>
            <a:off x="4860032" y="3573016"/>
            <a:ext cx="2376264" cy="864096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99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2" name="円弧 21"/>
          <p:cNvSpPr/>
          <p:nvPr/>
        </p:nvSpPr>
        <p:spPr bwMode="auto">
          <a:xfrm rot="10965718">
            <a:off x="5873853" y="3930031"/>
            <a:ext cx="1873516" cy="246059"/>
          </a:xfrm>
          <a:prstGeom prst="arc">
            <a:avLst>
              <a:gd name="adj1" fmla="val 10209730"/>
              <a:gd name="adj2" fmla="val 46843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4637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</a:t>
            </a:r>
            <a:r>
              <a:rPr kumimoji="1" lang="en-US" altLang="ja-JP" dirty="0" smtClean="0"/>
              <a:t>xpectations for BCS over WLAN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BCS over WLAN should be efficient and reliable.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We want balanced solution between efficiency and </a:t>
            </a:r>
            <a:r>
              <a:rPr lang="en-US" altLang="ja-JP" dirty="0" err="1" smtClean="0"/>
              <a:t>reliaibility</a:t>
            </a:r>
            <a:r>
              <a:rPr lang="en-US" altLang="ja-JP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In our deployment scenario, i.e. the service area consists of multiple APs;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err="1" smtClean="0"/>
              <a:t>QoS</a:t>
            </a:r>
            <a:r>
              <a:rPr lang="en-US" altLang="ja-JP" dirty="0" smtClean="0"/>
              <a:t>/Reliability </a:t>
            </a:r>
            <a:r>
              <a:rPr lang="en-US" altLang="ja-JP" dirty="0"/>
              <a:t>can be improved if </a:t>
            </a:r>
            <a:r>
              <a:rPr lang="en-US" altLang="ja-JP" dirty="0" smtClean="0"/>
              <a:t>broadcast data from different APs can </a:t>
            </a:r>
            <a:r>
              <a:rPr lang="en-US" altLang="ja-JP" dirty="0"/>
              <a:t>be utilized.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There will be some ways to do that.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Yasuhiko Inoue,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September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442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979</TotalTime>
  <Words>599</Words>
  <Application>Microsoft Office PowerPoint</Application>
  <PresentationFormat>画面に合わせる (4:3)</PresentationFormat>
  <Paragraphs>118</Paragraphs>
  <Slides>11</Slides>
  <Notes>6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3" baseType="lpstr">
      <vt:lpstr>Office テーマ</vt:lpstr>
      <vt:lpstr>Microsoft Word 97 - 2003 Document</vt:lpstr>
      <vt:lpstr>Possible Enhancement for Broadcast Services over WLAN</vt:lpstr>
      <vt:lpstr>Abstract</vt:lpstr>
      <vt:lpstr>Benefits of broadcast service over WLAN</vt:lpstr>
      <vt:lpstr>Current Proposed Enhancements</vt:lpstr>
      <vt:lpstr>Some Use Cases (1)</vt:lpstr>
      <vt:lpstr>Some Use Cases (2)</vt:lpstr>
      <vt:lpstr>Availability of Broadcast Service </vt:lpstr>
      <vt:lpstr>BCS receiving STA</vt:lpstr>
      <vt:lpstr>Expectations for BCS over WLAN</vt:lpstr>
      <vt:lpstr>Summary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Coverage of Enhanced Broadcast Services</dc:title>
  <dc:creator>井上保彦</dc:creator>
  <cp:lastModifiedBy>inoue</cp:lastModifiedBy>
  <cp:revision>19</cp:revision>
  <cp:lastPrinted>1601-01-01T00:00:00Z</cp:lastPrinted>
  <dcterms:created xsi:type="dcterms:W3CDTF">2018-08-13T04:04:04Z</dcterms:created>
  <dcterms:modified xsi:type="dcterms:W3CDTF">2018-09-11T07:38:17Z</dcterms:modified>
</cp:coreProperties>
</file>