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74" r:id="rId4"/>
    <p:sldId id="275" r:id="rId5"/>
    <p:sldId id="278" r:id="rId6"/>
    <p:sldId id="280" r:id="rId7"/>
    <p:sldId id="281" r:id="rId8"/>
    <p:sldId id="283" r:id="rId9"/>
    <p:sldId id="284" r:id="rId10"/>
    <p:sldId id="285" r:id="rId11"/>
    <p:sldId id="276" r:id="rId12"/>
    <p:sldId id="277" r:id="rId13"/>
    <p:sldId id="279" r:id="rId14"/>
    <p:sldId id="282" r:id="rId15"/>
    <p:sldId id="27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914" autoAdjust="0"/>
  </p:normalViewPr>
  <p:slideViewPr>
    <p:cSldViewPr>
      <p:cViewPr varScale="1">
        <p:scale>
          <a:sx n="89" d="100"/>
          <a:sy n="89" d="100"/>
        </p:scale>
        <p:origin x="128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802.11-18/1587</a:t>
            </a:r>
            <a:r>
              <a:rPr lang="en-US" altLang="zh-CN" sz="1800" b="1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 smtClean="0"/>
              <a:t>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HARQ </a:t>
            </a:r>
            <a:r>
              <a:rPr lang="en-US" altLang="zh-CN" dirty="0">
                <a:solidFill>
                  <a:schemeClr val="tx1"/>
                </a:solidFill>
              </a:rPr>
              <a:t>for</a:t>
            </a:r>
            <a:r>
              <a:rPr lang="en-US" dirty="0" smtClean="0">
                <a:solidFill>
                  <a:schemeClr val="tx1"/>
                </a:solidFill>
              </a:rPr>
              <a:t> EHT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2018-9-3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354277"/>
              </p:ext>
            </p:extLst>
          </p:nvPr>
        </p:nvGraphicFramePr>
        <p:xfrm>
          <a:off x="763588" y="2589213"/>
          <a:ext cx="7183437" cy="3824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4" name="Document" r:id="rId4" imgW="8249468" imgH="4411907" progId="Word.Document.8">
                  <p:embed/>
                </p:oleObj>
              </mc:Choice>
              <mc:Fallback>
                <p:oleObj name="Document" r:id="rId4" imgW="8249468" imgH="441190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588" y="2589213"/>
                        <a:ext cx="7183437" cy="3824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Furthermore, we may try to incorporate slightly more advanced HARQ schemes, such as Incremental Redundancy (IR), to yield even better results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the figure on the right, </a:t>
            </a:r>
            <a:br>
              <a:rPr lang="en-US" b="0" dirty="0" smtClean="0"/>
            </a:br>
            <a:r>
              <a:rPr lang="en-US" b="0" dirty="0" smtClean="0"/>
              <a:t>we added the throughput</a:t>
            </a:r>
            <a:br>
              <a:rPr lang="en-US" b="0" dirty="0" smtClean="0"/>
            </a:br>
            <a:r>
              <a:rPr lang="en-US" b="0" dirty="0" smtClean="0"/>
              <a:t>respective to IR HARQ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shown, there is a</a:t>
            </a:r>
            <a:br>
              <a:rPr lang="en-US" b="0" dirty="0" smtClean="0"/>
            </a:br>
            <a:r>
              <a:rPr lang="en-US" b="0" dirty="0" smtClean="0"/>
              <a:t>significant throughput</a:t>
            </a:r>
            <a:br>
              <a:rPr lang="en-US" b="0" dirty="0" smtClean="0"/>
            </a:br>
            <a:r>
              <a:rPr lang="en-US" b="0" dirty="0" smtClean="0"/>
              <a:t>enhancement, especially</a:t>
            </a:r>
            <a:br>
              <a:rPr lang="en-US" b="0" dirty="0" smtClean="0"/>
            </a:br>
            <a:r>
              <a:rPr lang="en-US" b="0" dirty="0" smtClean="0"/>
              <a:t>in the high SNR regime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725" y="2438399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96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order to combine previous and current LLRs, the receiver must store these LLRs in memory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more memory is allocated for HARQ, the higher the number of incorrectly decoded MPDUs that can be stored and combined with future retransmissions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This, however, increases the area &amp; cost, so we want to analyze how much memory is really required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19924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Let’s see how many LDPC </a:t>
            </a:r>
            <a:r>
              <a:rPr lang="en-US" b="0" dirty="0" err="1" smtClean="0"/>
              <a:t>codewords</a:t>
            </a:r>
            <a:r>
              <a:rPr lang="en-US" b="0" dirty="0" smtClean="0"/>
              <a:t> fail within a failed MPDU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assume a 1500-Byte MPDU, transmitted at rate ½ which means 13 LDPC </a:t>
            </a:r>
            <a:r>
              <a:rPr lang="en-US" b="0" dirty="0" err="1" smtClean="0"/>
              <a:t>codewords</a:t>
            </a:r>
            <a:r>
              <a:rPr lang="en-US" b="0" dirty="0" smtClean="0"/>
              <a:t>, each 1944 bits; the data is</a:t>
            </a:r>
            <a:br>
              <a:rPr lang="en-US" b="0" dirty="0" smtClean="0"/>
            </a:br>
            <a:r>
              <a:rPr lang="en-US" b="0" dirty="0" smtClean="0"/>
              <a:t>transmitted over a </a:t>
            </a:r>
            <a:r>
              <a:rPr lang="en-US" b="0" dirty="0" err="1" smtClean="0"/>
              <a:t>TGn</a:t>
            </a:r>
            <a:r>
              <a:rPr lang="en-US" b="0" dirty="0" smtClean="0"/>
              <a:t>-D</a:t>
            </a:r>
            <a:br>
              <a:rPr lang="en-US" b="0" dirty="0" smtClean="0"/>
            </a:br>
            <a:r>
              <a:rPr lang="en-US" b="0" dirty="0" smtClean="0"/>
              <a:t>NLOS channel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figure on the right shows the</a:t>
            </a:r>
            <a:br>
              <a:rPr lang="en-US" b="0" dirty="0" smtClean="0"/>
            </a:br>
            <a:r>
              <a:rPr lang="en-US" b="0" dirty="0" smtClean="0"/>
              <a:t>distribution of number of failed</a:t>
            </a:r>
            <a:br>
              <a:rPr lang="en-US" b="0" dirty="0" smtClean="0"/>
            </a:br>
            <a:r>
              <a:rPr lang="en-US" b="0" dirty="0" err="1" smtClean="0"/>
              <a:t>codewords</a:t>
            </a:r>
            <a:endParaRPr lang="en-US" b="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average number of failed </a:t>
            </a:r>
            <a:r>
              <a:rPr lang="en-US" b="0" dirty="0" err="1" smtClean="0"/>
              <a:t>codewords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>is ~6 for 10/20/30% PER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 means that ~6 out of 13 LDPC</a:t>
            </a:r>
            <a:br>
              <a:rPr lang="en-US" b="0" dirty="0" smtClean="0"/>
            </a:br>
            <a:r>
              <a:rPr lang="en-US" b="0" dirty="0" err="1" smtClean="0"/>
              <a:t>codewords</a:t>
            </a:r>
            <a:r>
              <a:rPr lang="en-US" b="0" dirty="0" smtClean="0"/>
              <a:t> have to be stored, on average – half!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It also means the receiver doesn’t need to process all LDPC </a:t>
            </a:r>
            <a:r>
              <a:rPr lang="en-US" dirty="0" err="1" smtClean="0"/>
              <a:t>codewords</a:t>
            </a:r>
            <a:r>
              <a:rPr lang="en-US" dirty="0" smtClean="0"/>
              <a:t> for failed MPDUs, reducing processing time and improving probability of correct decoding.</a:t>
            </a:r>
            <a:endParaRPr lang="en-US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057400"/>
            <a:ext cx="4495800" cy="3369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038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– Complexity Aspects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Let’s analyze how much memory is required for typical HARQ operation in 802.11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Consider the following assumptions: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A-MPDU contains 16 MPDUs, each of size 1500B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Each MPDU contains 13 LDPC </a:t>
            </a:r>
            <a:r>
              <a:rPr lang="en-US" dirty="0" err="1" smtClean="0"/>
              <a:t>codewords</a:t>
            </a:r>
            <a:r>
              <a:rPr lang="en-US" dirty="0" smtClean="0"/>
              <a:t> of size 1944 bits (coding rate = 1/2)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1 Byte per LLR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Operating at 30% PER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At every transmission, 0.3*16~=5 MPDUs fail, which </a:t>
            </a:r>
            <a:r>
              <a:rPr lang="en-US" b="0" dirty="0"/>
              <a:t>means LLRs for </a:t>
            </a:r>
            <a:r>
              <a:rPr lang="en-US" b="0" dirty="0" smtClean="0"/>
              <a:t>5*6=30 LDPC </a:t>
            </a:r>
            <a:r>
              <a:rPr lang="en-US" b="0" dirty="0" err="1" smtClean="0"/>
              <a:t>codewords</a:t>
            </a:r>
            <a:r>
              <a:rPr lang="en-US" b="0" dirty="0" smtClean="0"/>
              <a:t> have to be stored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This means 30*1944=58KB are required to store the LLRs of 5 MPDUs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No additional memories required at transmitter side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Considering density of existing memories, this is not a major </a:t>
            </a:r>
            <a:r>
              <a:rPr lang="en-US" b="0" dirty="0" smtClean="0"/>
              <a:t>issue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6357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in EHT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is a well known method, used in other technologies (e.g. LTE in licensed and unlicensed bands), where it yields performance improvements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can significantly improve the performance of 802.11, as shown in the previous slides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additional design complexity and HARQ related memory size are not significant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Since link adaptation is a (relatively) weak point of 802.11, incorporating HARQ will enable a decrease in the fade margin and operation at higher MCS values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45766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0" dirty="0" smtClean="0"/>
              <a:t>HARQ is a proven technology, used in other wireless standards – also in the unlicensed bands (which are used for 802.11)</a:t>
            </a:r>
          </a:p>
          <a:p>
            <a:r>
              <a:rPr lang="en-US" b="0" dirty="0"/>
              <a:t>HARQ can be used in any scenario/configuration – regardless of the number of </a:t>
            </a:r>
            <a:r>
              <a:rPr lang="en-US" b="0" dirty="0" err="1"/>
              <a:t>Tx</a:t>
            </a:r>
            <a:r>
              <a:rPr lang="en-US" b="0" dirty="0"/>
              <a:t> or Rx antennas, MIMO mode, BW etc.</a:t>
            </a:r>
          </a:p>
          <a:p>
            <a:r>
              <a:rPr lang="en-US" b="0" dirty="0"/>
              <a:t>The performance improve</a:t>
            </a:r>
            <a:r>
              <a:rPr lang="en-US" b="0" dirty="0" smtClean="0"/>
              <a:t>ments associated with HARQ can be used to significantly enhance the link adaptation mechanism in 802.11</a:t>
            </a:r>
          </a:p>
          <a:p>
            <a:r>
              <a:rPr lang="en-US" b="0" dirty="0" smtClean="0"/>
              <a:t>We think that HARQ should be incorporated into the 802.11 protocol and become a part of the upcoming EHT standard</a:t>
            </a:r>
            <a:endParaRPr lang="en-US" b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</p:spTree>
    <p:extLst>
      <p:ext uri="{BB962C8B-B14F-4D97-AF65-F5344CB8AC3E}">
        <p14:creationId xmlns:p14="http://schemas.microsoft.com/office/powerpoint/2010/main" val="369346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Hybrid Automatic Repeat Request (HARQ) is a mechanism widely used in wireless/cellular technologies to improve link quality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presentation, we describe the existing retransmission operation in 802.11a/g/n/ac/ax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</a:t>
            </a:r>
            <a:r>
              <a:rPr lang="en-US" b="0" dirty="0" smtClean="0"/>
              <a:t>e then discuss HARQ operation, its main benefits, respective complexity and the applicability to the EHT standard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Our aim is to integrate HARQ into 802.11 while making as few changes to the existing protocols as </a:t>
            </a:r>
            <a:r>
              <a:rPr lang="en-US" dirty="0" smtClean="0"/>
              <a:t>possible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Retransmissions in 802.11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following protocol is used in 802.11a/g/n/ac/ax: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transmitter sends an (A-)MPDU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dirty="0" smtClean="0"/>
              <a:t>Each MPDU contains a checksum which the receiver can use to verify it was decoded without errors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b="0" dirty="0" smtClean="0"/>
              <a:t>The receiver responds with an ACK/Block-ACK, indicating which MPDU was decoded correctly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dirty="0" smtClean="0"/>
              <a:t>Incorrectly decoded MPDUs are retransmitted; these can be aggregated with new MPDUs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989" y="5029200"/>
            <a:ext cx="6800850" cy="104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92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is a mechanism in which soft-bits (LLRs) respective to past and current transmissions are combined in order to increase the probability of correct decoding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Similar to MRC, yields combining and potentially diversity gain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receiver stores LLRs of incorrectly decoded transmissions, indicates to the transmitter which transmissions failed, and the transmitter responds by retransmission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641" y="5029200"/>
            <a:ext cx="67627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27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There are several benefits associated with HARQ: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Improved link performance due to combining several retransmissions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/>
              <a:t>Link range extension (improved coverage), particularly at the low SNR region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Offers </a:t>
            </a:r>
            <a:r>
              <a:rPr lang="en-US" b="0" dirty="0"/>
              <a:t>effectively an extended set of MCSs, with finer granularity, thus making link adaptation (a weak point in 802.11) more robust and efficient </a:t>
            </a:r>
            <a:r>
              <a:rPr lang="en-US" b="0" dirty="0" smtClean="0"/>
              <a:t>→ </a:t>
            </a:r>
            <a:r>
              <a:rPr lang="en-US" b="0" dirty="0" smtClean="0"/>
              <a:t>higher </a:t>
            </a:r>
            <a:r>
              <a:rPr lang="en-US" b="0" dirty="0" err="1" smtClean="0"/>
              <a:t>dataput</a:t>
            </a:r>
            <a:endParaRPr lang="en-US" b="0" dirty="0" smtClean="0"/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altLang="zh-CN" dirty="0"/>
              <a:t>Performance gain across the board, in every scenario/configuration (irrespective of BW, MIMO mode, etc.)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125249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In the following figure, we compare between MCS 1 and MCS 2 with 1500B payload over a 242-tone RU and assuming SISO, in </a:t>
            </a:r>
            <a:r>
              <a:rPr lang="en-US" b="0" dirty="0" err="1" smtClean="0"/>
              <a:t>TGn</a:t>
            </a:r>
            <a:r>
              <a:rPr lang="en-US" b="0" dirty="0" smtClean="0"/>
              <a:t>-D NLOS, for two cases: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Without HARQ: single</a:t>
            </a:r>
            <a:br>
              <a:rPr lang="en-US" dirty="0" smtClean="0"/>
            </a:br>
            <a:r>
              <a:rPr lang="en-US" dirty="0" smtClean="0"/>
              <a:t>transmission (no combining)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With HARQ: combining two</a:t>
            </a:r>
            <a:br>
              <a:rPr lang="en-US" b="0" dirty="0" smtClean="0"/>
            </a:br>
            <a:r>
              <a:rPr lang="en-US" b="0" dirty="0" smtClean="0"/>
              <a:t>transmissions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HARQ yields a significant</a:t>
            </a:r>
            <a:br>
              <a:rPr lang="en-US" b="0" dirty="0" smtClean="0"/>
            </a:br>
            <a:r>
              <a:rPr lang="en-US" b="0" dirty="0" smtClean="0"/>
              <a:t>benefit of ~4dB – as expected</a:t>
            </a:r>
            <a:endParaRPr lang="en-US" b="0" dirty="0"/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channel between the 1</a:t>
            </a:r>
            <a:r>
              <a:rPr lang="en-US" b="0" baseline="30000" dirty="0" smtClean="0"/>
              <a:t>st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err="1" smtClean="0"/>
              <a:t>Tx</a:t>
            </a:r>
            <a:r>
              <a:rPr lang="en-US" b="0" dirty="0" smtClean="0"/>
              <a:t> and Re-</a:t>
            </a:r>
            <a:r>
              <a:rPr lang="en-US" b="0" dirty="0" err="1" smtClean="0"/>
              <a:t>Tx</a:t>
            </a:r>
            <a:r>
              <a:rPr lang="en-US" b="0" dirty="0" smtClean="0"/>
              <a:t> is highly correlated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286000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5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Based on the figure in the previous slide, we compute the data rate respective to the following two cases (SNR is 10dB):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MCS 1, w/o HARQ, operating @PER=4%</a:t>
            </a:r>
          </a:p>
          <a:p>
            <a:pPr lvl="1"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dirty="0" smtClean="0"/>
              <a:t>MCS 2, with HARQ, operating @PER=30%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figure on the right shows</a:t>
            </a:r>
            <a:br>
              <a:rPr lang="en-US" b="0" dirty="0" smtClean="0"/>
            </a:br>
            <a:r>
              <a:rPr lang="en-US" b="0" dirty="0" smtClean="0"/>
              <a:t>the data rate as a function of the</a:t>
            </a:r>
            <a:br>
              <a:rPr lang="en-US" b="0" dirty="0" smtClean="0"/>
            </a:br>
            <a:r>
              <a:rPr lang="en-US" b="0" dirty="0" smtClean="0"/>
              <a:t>MPDU size within the A-MPDU</a:t>
            </a:r>
            <a:br>
              <a:rPr lang="en-US" b="0" dirty="0" smtClean="0"/>
            </a:br>
            <a:r>
              <a:rPr lang="en-US" b="0" dirty="0" smtClean="0"/>
              <a:t>(containing 64 MPDUs)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seen, HARQ yields</a:t>
            </a:r>
            <a:br>
              <a:rPr lang="en-US" b="0" dirty="0" smtClean="0"/>
            </a:br>
            <a:r>
              <a:rPr lang="en-US" b="0" dirty="0" smtClean="0"/>
              <a:t>~20% throughput gain </a:t>
            </a:r>
            <a:br>
              <a:rPr lang="en-US" b="0" dirty="0" smtClean="0"/>
            </a:br>
            <a:r>
              <a:rPr lang="en-US" b="0" dirty="0" smtClean="0"/>
              <a:t>irrespective of the MPDU size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847010"/>
            <a:ext cx="4800599" cy="3731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9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want to look at the impact of HARQ over the entire range of practical SNR values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We begin by looking at</a:t>
            </a:r>
            <a:br>
              <a:rPr lang="en-US" b="0" dirty="0" smtClean="0"/>
            </a:br>
            <a:r>
              <a:rPr lang="en-US" b="0" dirty="0" smtClean="0"/>
              <a:t>the achievable throughput</a:t>
            </a:r>
            <a:br>
              <a:rPr lang="en-US" b="0" dirty="0" smtClean="0"/>
            </a:br>
            <a:r>
              <a:rPr lang="en-US" b="0" dirty="0" smtClean="0"/>
              <a:t>where the best MCS</a:t>
            </a:r>
            <a:br>
              <a:rPr lang="en-US" b="0" dirty="0" smtClean="0"/>
            </a:br>
            <a:r>
              <a:rPr lang="en-US" b="0" dirty="0" smtClean="0"/>
              <a:t>is chosen at each SNR,</a:t>
            </a:r>
            <a:br>
              <a:rPr lang="en-US" b="0" dirty="0" smtClean="0"/>
            </a:br>
            <a:r>
              <a:rPr lang="en-US" b="0" dirty="0" smtClean="0"/>
              <a:t>without HARQ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Results are shown on the</a:t>
            </a:r>
            <a:br>
              <a:rPr lang="en-US" b="0" dirty="0" smtClean="0"/>
            </a:br>
            <a:r>
              <a:rPr lang="en-US" b="0" dirty="0" smtClean="0"/>
              <a:t>right; we assume a SISO</a:t>
            </a:r>
            <a:br>
              <a:rPr lang="en-US" b="0" dirty="0" smtClean="0"/>
            </a:br>
            <a:r>
              <a:rPr lang="en-US" b="0" dirty="0" smtClean="0"/>
              <a:t>configuration over a</a:t>
            </a:r>
            <a:br>
              <a:rPr lang="en-US" b="0" dirty="0" smtClean="0"/>
            </a:br>
            <a:r>
              <a:rPr lang="en-US" b="0" dirty="0" err="1" smtClean="0"/>
              <a:t>TGn</a:t>
            </a:r>
            <a:r>
              <a:rPr lang="en-US" b="0" dirty="0" smtClean="0"/>
              <a:t>-D NLOS channel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9525" y="2362200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47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HARQ - 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throughput for the same configuration is computed when HARQ is used, where the computation takes into account all durations (including </a:t>
            </a:r>
            <a:r>
              <a:rPr lang="en-US" b="0" dirty="0" err="1" smtClean="0"/>
              <a:t>backoff</a:t>
            </a:r>
            <a:r>
              <a:rPr lang="en-US" b="0" dirty="0" smtClean="0"/>
              <a:t>, </a:t>
            </a:r>
            <a:r>
              <a:rPr lang="en-US" b="0" dirty="0" err="1" smtClean="0"/>
              <a:t>preamble+payload</a:t>
            </a:r>
            <a:r>
              <a:rPr lang="en-US" b="0" dirty="0" smtClean="0"/>
              <a:t>, SIFS, Block-ACK, retransmission)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As shown, HARQ yields</a:t>
            </a:r>
            <a:br>
              <a:rPr lang="en-US" b="0" dirty="0" smtClean="0"/>
            </a:br>
            <a:r>
              <a:rPr lang="en-US" b="0" dirty="0" smtClean="0"/>
              <a:t>benefits across the entire</a:t>
            </a:r>
            <a:br>
              <a:rPr lang="en-US" b="0" dirty="0" smtClean="0"/>
            </a:br>
            <a:r>
              <a:rPr lang="en-US" b="0" dirty="0" smtClean="0"/>
              <a:t>SNR range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b="0" dirty="0" smtClean="0"/>
              <a:t>The HARQ throughput</a:t>
            </a:r>
            <a:br>
              <a:rPr lang="en-US" b="0" dirty="0" smtClean="0"/>
            </a:br>
            <a:r>
              <a:rPr lang="en-US" b="0" dirty="0" smtClean="0"/>
              <a:t>result is much ‘smoother’</a:t>
            </a:r>
            <a:br>
              <a:rPr lang="en-US" b="0" dirty="0" smtClean="0"/>
            </a:br>
            <a:r>
              <a:rPr lang="en-US" b="0" dirty="0" smtClean="0"/>
              <a:t>which effectively means</a:t>
            </a:r>
            <a:br>
              <a:rPr lang="en-US" b="0" dirty="0" smtClean="0"/>
            </a:br>
            <a:r>
              <a:rPr lang="en-US" b="0" dirty="0" smtClean="0"/>
              <a:t>finer MCS granularity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64628" y="6475413"/>
            <a:ext cx="479297" cy="184666"/>
          </a:xfrm>
        </p:spPr>
        <p:txBody>
          <a:bodyPr/>
          <a:lstStyle/>
          <a:p>
            <a:r>
              <a:rPr lang="en-US" dirty="0"/>
              <a:t>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/>
              <a:t>September 2018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3769" y="2454069"/>
            <a:ext cx="5324475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l 1"/>
          <p:cNvSpPr/>
          <p:nvPr/>
        </p:nvSpPr>
        <p:spPr bwMode="auto">
          <a:xfrm>
            <a:off x="4625769" y="5349669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4992021" y="4740069"/>
            <a:ext cx="76200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625769" y="4126390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Improved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and coverage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302169" y="4611021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6302169" y="4126390"/>
            <a:ext cx="147637" cy="4846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779568" y="3520869"/>
            <a:ext cx="100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10-30%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improvement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7337276" y="3611355"/>
            <a:ext cx="685800" cy="8382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flipH="1" flipV="1">
            <a:off x="7774688" y="4479596"/>
            <a:ext cx="195263" cy="5862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518774" y="5126055"/>
            <a:ext cx="1008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~10%</a:t>
            </a:r>
            <a:br>
              <a:rPr lang="en-US" dirty="0" smtClean="0"/>
            </a:br>
            <a:r>
              <a:rPr lang="en-US" dirty="0" smtClean="0"/>
              <a:t>throughput</a:t>
            </a:r>
            <a:br>
              <a:rPr lang="en-US" dirty="0" smtClean="0"/>
            </a:br>
            <a:r>
              <a:rPr lang="en-US" dirty="0" smtClean="0"/>
              <a:t>improvement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5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42879</TotalTime>
  <Words>1124</Words>
  <Application>Microsoft Office PowerPoint</Application>
  <PresentationFormat>全屏显示(4:3)</PresentationFormat>
  <Paragraphs>184</Paragraphs>
  <Slides>15</Slides>
  <Notes>14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MS PGothic</vt:lpstr>
      <vt:lpstr>Times New Roman</vt:lpstr>
      <vt:lpstr>802-11-Submission</vt:lpstr>
      <vt:lpstr>Document</vt:lpstr>
      <vt:lpstr>HARQ for EHT</vt:lpstr>
      <vt:lpstr>Background</vt:lpstr>
      <vt:lpstr>Retransmissions in 802.11</vt:lpstr>
      <vt:lpstr>HARQ</vt:lpstr>
      <vt:lpstr>HARQ - Benefits</vt:lpstr>
      <vt:lpstr>HARQ - Benefits</vt:lpstr>
      <vt:lpstr>HARQ - Benefits</vt:lpstr>
      <vt:lpstr>HARQ - Benefits</vt:lpstr>
      <vt:lpstr>HARQ - Benefits</vt:lpstr>
      <vt:lpstr>HARQ - Benefits</vt:lpstr>
      <vt:lpstr>HARQ – Complexity Aspects</vt:lpstr>
      <vt:lpstr>HARQ – Complexity Aspects</vt:lpstr>
      <vt:lpstr>HARQ – Complexity Aspects</vt:lpstr>
      <vt:lpstr>HARQ in EHT</vt:lpstr>
      <vt:lpstr>Summary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Ming Gan</cp:lastModifiedBy>
  <cp:revision>223</cp:revision>
  <cp:lastPrinted>1998-02-10T13:28:06Z</cp:lastPrinted>
  <dcterms:created xsi:type="dcterms:W3CDTF">2013-11-12T18:41:50Z</dcterms:created>
  <dcterms:modified xsi:type="dcterms:W3CDTF">2018-09-14T01:59:53Z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(3)cQU8szO4Bw5f3Sj4nfA3wYZAyIYGn6ybP8kXIDu/SwNl9ILJbJ1Uh1SQl/YREQKwU/ucAO+r
sMBIxFjuNmb5Judg/2yMlJfcbYXDiw4+MHqBElCKZ57GW/J7+MXAJri/ixSmomxCctOG5Ely
e8z6lcG91X3ZGgnKkMZsV0WAWbD09Daa2ST3LdPTNZHrgY6hUM/LXjiDGFrpVcgK8rvGRTBT
pLIvSwny58yKKd6wWK</vt:lpwstr>
  </property>
  <property fmtid="{D5CDD505-2E9C-101B-9397-08002B2CF9AE}" pid="4" name="_2015_ms_pID_7253431">
    <vt:lpwstr>aiC4FViH8ePvvjfUI9B/HRT8+OF500/e0mX1lTLSXCpppLlBHuTW2K
6Vy4N723zPa2geBOlVcoEONIU56Gxq2ntWakvtzCPV3T/l8HG5m948bL86e3D9brfZ+/IxR5
10OuNWLJGq/igBa0HzQkVxBPGs4UoS6T2/tGHrDBRIAJUC/31owqoypTFYx55rTSkwSqSmCQ
rf6NtXmRvJCUSbQlFrwQ+Jlr2i7ZiwHGzTma</vt:lpwstr>
  </property>
  <property fmtid="{D5CDD505-2E9C-101B-9397-08002B2CF9AE}" pid="5" name="_2015_ms_pID_7253432">
    <vt:lpwstr>JQ==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1536559630</vt:lpwstr>
  </property>
</Properties>
</file>