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52" r:id="rId4"/>
    <p:sldId id="349" r:id="rId5"/>
    <p:sldId id="351" r:id="rId6"/>
    <p:sldId id="361" r:id="rId7"/>
    <p:sldId id="353" r:id="rId8"/>
    <p:sldId id="354" r:id="rId9"/>
    <p:sldId id="355" r:id="rId10"/>
    <p:sldId id="356" r:id="rId11"/>
    <p:sldId id="362" r:id="rId12"/>
    <p:sldId id="363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41" d="100"/>
          <a:sy n="41" d="100"/>
        </p:scale>
        <p:origin x="98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1586</a:t>
            </a:r>
            <a:r>
              <a:rPr lang="en-US" altLang="en-US" sz="1800" b="1" dirty="0" smtClean="0"/>
              <a:t>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Sep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TDD-SP Coexistence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</a:t>
            </a:r>
            <a:r>
              <a:rPr lang="en-US" dirty="0" smtClean="0"/>
              <a:t>Example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38328" cy="4114800"/>
          </a:xfrm>
        </p:spPr>
        <p:txBody>
          <a:bodyPr/>
          <a:lstStyle/>
          <a:p>
            <a:r>
              <a:rPr lang="en-US" dirty="0" smtClean="0"/>
              <a:t>TDD-SP </a:t>
            </a:r>
            <a:r>
              <a:rPr lang="en-US" dirty="0"/>
              <a:t>device sends TRN </a:t>
            </a:r>
            <a:r>
              <a:rPr lang="en-US" dirty="0" smtClean="0"/>
              <a:t>fields </a:t>
            </a:r>
            <a:r>
              <a:rPr lang="en-US" dirty="0"/>
              <a:t>with the beacon for </a:t>
            </a:r>
            <a:r>
              <a:rPr lang="en-US" dirty="0" smtClean="0"/>
              <a:t>other STAs </a:t>
            </a:r>
            <a:r>
              <a:rPr lang="en-US" dirty="0"/>
              <a:t>to determine direction of </a:t>
            </a:r>
            <a:r>
              <a:rPr lang="en-US" dirty="0" smtClean="0"/>
              <a:t>potential interference</a:t>
            </a:r>
          </a:p>
          <a:p>
            <a:r>
              <a:rPr lang="en-US" dirty="0" smtClean="0"/>
              <a:t>STA performs RX beam training to determine the RX beams affected by the TDD-SP device</a:t>
            </a:r>
          </a:p>
          <a:p>
            <a:r>
              <a:rPr lang="en-US" dirty="0" smtClean="0"/>
              <a:t>STA can access the channel in directions other those affected by the TDD-SP device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1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approach for TDD-SP coexistence?</a:t>
            </a:r>
          </a:p>
          <a:p>
            <a:pPr marL="0" lvl="1" indent="0">
              <a:buNone/>
            </a:pP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sz="2400" b="1" kern="1200" dirty="0" smtClean="0"/>
              <a:t>AP/PCP employing TDD-SP </a:t>
            </a:r>
            <a:r>
              <a:rPr lang="en-US" sz="2400" b="1" kern="1200" dirty="0"/>
              <a:t>shall transmit </a:t>
            </a:r>
            <a:r>
              <a:rPr lang="en-US" sz="2400" b="1" kern="1200" dirty="0" smtClean="0"/>
              <a:t>periodic beacon frame using the antenna sector of the </a:t>
            </a:r>
            <a:r>
              <a:rPr lang="en-US" sz="2400" b="1" kern="1200" dirty="0"/>
              <a:t>scheduled TDD-SP transmission to </a:t>
            </a:r>
            <a:r>
              <a:rPr lang="en-US" sz="2400" b="1" kern="1200" dirty="0" smtClean="0"/>
              <a:t>announce TDD-SP </a:t>
            </a:r>
            <a:r>
              <a:rPr lang="en-US" sz="2400" b="1" kern="1200" dirty="0"/>
              <a:t>channel occupancy and </a:t>
            </a:r>
            <a:r>
              <a:rPr lang="en-US" sz="2400" b="1" kern="1200" dirty="0" smtClean="0"/>
              <a:t>scheduling information </a:t>
            </a:r>
            <a:r>
              <a:rPr lang="en-US" sz="2400" b="1" kern="1200" dirty="0"/>
              <a:t>so other </a:t>
            </a:r>
            <a:r>
              <a:rPr lang="en-US" sz="2400" b="1" kern="1200" dirty="0" smtClean="0"/>
              <a:t>STAs </a:t>
            </a:r>
            <a:r>
              <a:rPr lang="en-US" sz="2400" b="1" kern="1200" dirty="0"/>
              <a:t>can take actions”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256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approach for TDD-SP coexistence?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“AP/PCP employing </a:t>
            </a:r>
            <a:r>
              <a:rPr lang="en-US" kern="1200" dirty="0" smtClean="0"/>
              <a:t>TDD-SP </a:t>
            </a:r>
            <a:r>
              <a:rPr lang="en-US" kern="1200" dirty="0"/>
              <a:t>shall transmit </a:t>
            </a:r>
            <a:r>
              <a:rPr lang="en-US" kern="1200" dirty="0" smtClean="0"/>
              <a:t>periodic beacon frame </a:t>
            </a:r>
            <a:r>
              <a:rPr lang="en-US" kern="1200" dirty="0"/>
              <a:t>using the antenna sector </a:t>
            </a:r>
            <a:r>
              <a:rPr lang="en-US" kern="1200" dirty="0" smtClean="0"/>
              <a:t>of the </a:t>
            </a:r>
            <a:r>
              <a:rPr lang="en-US" kern="1200" dirty="0"/>
              <a:t>scheduled TDD-SP transmission to </a:t>
            </a:r>
            <a:r>
              <a:rPr lang="en-US" kern="1200" dirty="0" smtClean="0"/>
              <a:t>announce TDD-SP </a:t>
            </a:r>
            <a:r>
              <a:rPr lang="en-US" kern="1200" dirty="0"/>
              <a:t>channel </a:t>
            </a:r>
            <a:r>
              <a:rPr lang="en-US" kern="1200" dirty="0" smtClean="0"/>
              <a:t>occupancy, scheduling information and spatial directional </a:t>
            </a:r>
            <a:r>
              <a:rPr lang="en-US" kern="1200" smtClean="0"/>
              <a:t>information so other </a:t>
            </a:r>
            <a:r>
              <a:rPr lang="en-US" kern="1200" dirty="0"/>
              <a:t>STAs can take actions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88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Devices operating TDD SP can access the channel without sensing the channel </a:t>
            </a:r>
          </a:p>
          <a:p>
            <a:r>
              <a:rPr lang="en-US" dirty="0" smtClean="0"/>
              <a:t>TDD-SP </a:t>
            </a:r>
            <a:r>
              <a:rPr lang="en-US" dirty="0"/>
              <a:t>is not enforcing listen before talk to access the </a:t>
            </a:r>
            <a:r>
              <a:rPr lang="en-US" dirty="0" smtClean="0"/>
              <a:t>channel for transmission</a:t>
            </a:r>
          </a:p>
          <a:p>
            <a:r>
              <a:rPr lang="en-US" dirty="0"/>
              <a:t>There </a:t>
            </a:r>
            <a:r>
              <a:rPr lang="en-US" dirty="0" smtClean="0"/>
              <a:t>are </a:t>
            </a:r>
            <a:r>
              <a:rPr lang="en-US" dirty="0"/>
              <a:t>concerns from 11ay members </a:t>
            </a:r>
            <a:r>
              <a:rPr lang="en-US" dirty="0" smtClean="0"/>
              <a:t>of </a:t>
            </a:r>
            <a:r>
              <a:rPr lang="en-US" dirty="0"/>
              <a:t>TDD-SP Coexisting with </a:t>
            </a:r>
            <a:r>
              <a:rPr lang="en-US" dirty="0" smtClean="0"/>
              <a:t>SRDs </a:t>
            </a:r>
            <a:r>
              <a:rPr lang="en-US" dirty="0"/>
              <a:t>and even other TDD-SP </a:t>
            </a:r>
            <a:r>
              <a:rPr lang="en-US" dirty="0" smtClean="0"/>
              <a:t>devices</a:t>
            </a:r>
          </a:p>
          <a:p>
            <a:r>
              <a:rPr lang="en-US" dirty="0"/>
              <a:t>Other devices operating CBAP might struggle to access the </a:t>
            </a:r>
            <a:r>
              <a:rPr lang="en-US" dirty="0" smtClean="0"/>
              <a:t>channel and suffer from severe interference or even completely blocked if collocated with TDD-SP devices</a:t>
            </a:r>
            <a:endParaRPr lang="en-US" dirty="0"/>
          </a:p>
          <a:p>
            <a:endParaRPr lang="en-US" sz="2000" dirty="0"/>
          </a:p>
          <a:p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TDD-SP devices should </a:t>
            </a:r>
            <a:r>
              <a:rPr lang="en-US" dirty="0" smtClean="0"/>
              <a:t>announce </a:t>
            </a:r>
            <a:r>
              <a:rPr lang="en-US" dirty="0"/>
              <a:t>its existence and channel usage (time allocation and spatial allocation) so other devices can take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taken by STAs detecting TDD-SP devices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41142"/>
              </p:ext>
            </p:extLst>
          </p:nvPr>
        </p:nvGraphicFramePr>
        <p:xfrm>
          <a:off x="1475656" y="4295373"/>
          <a:ext cx="5904656" cy="1990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Visio" r:id="rId3" imgW="7990802" imgH="2689740" progId="Visio.Drawing.11">
                  <p:embed/>
                </p:oleObj>
              </mc:Choice>
              <mc:Fallback>
                <p:oleObj name="Visio" r:id="rId3" imgW="7990802" imgH="26897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295373"/>
                        <a:ext cx="5904656" cy="19903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STAs might </a:t>
            </a:r>
            <a:r>
              <a:rPr lang="en-US" dirty="0"/>
              <a:t>switch to another channel </a:t>
            </a:r>
            <a:r>
              <a:rPr lang="en-US" dirty="0" smtClean="0"/>
              <a:t>knowing that there is a TDD SP device</a:t>
            </a:r>
          </a:p>
          <a:p>
            <a:r>
              <a:rPr lang="en-US" dirty="0"/>
              <a:t>STAs might try to access the same channel if the TDD-SP device is lightly </a:t>
            </a:r>
            <a:r>
              <a:rPr lang="en-US" dirty="0" smtClean="0"/>
              <a:t>scheduled</a:t>
            </a:r>
          </a:p>
          <a:p>
            <a:r>
              <a:rPr lang="en-US" dirty="0"/>
              <a:t>STAs might try to access the same channel at time when </a:t>
            </a:r>
            <a:r>
              <a:rPr lang="en-US" dirty="0" smtClean="0"/>
              <a:t>the TDD-SP </a:t>
            </a:r>
            <a:r>
              <a:rPr lang="en-US" dirty="0"/>
              <a:t>device TX/RX slots are unassigned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1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taken by STAs detecting TDD-SP devices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STAs might access the channel </a:t>
            </a:r>
            <a:r>
              <a:rPr lang="en-US" dirty="0" smtClean="0"/>
              <a:t>if TDD-SP is lightly scheduled in its direction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23" y="3429000"/>
            <a:ext cx="4894135" cy="11521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783" y="2420888"/>
            <a:ext cx="4628177" cy="39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taken by STAs detecting TDD-SP devices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STAs might access the channel in a different direction that is not affected by the TDD-SP device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871401"/>
            <a:ext cx="5796136" cy="360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5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TDD-SP </a:t>
            </a:r>
            <a:r>
              <a:rPr lang="en-US" dirty="0"/>
              <a:t>Announcement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+mj-lt"/>
              <a:buChar char="•"/>
            </a:pPr>
            <a:r>
              <a:rPr lang="en-US" sz="2400" b="1" kern="1200" dirty="0" smtClean="0"/>
              <a:t>TDD-SP shall transmit a frame in the direction of the scheduled TDD-SP transmission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 smtClean="0"/>
              <a:t>Announce </a:t>
            </a:r>
            <a:r>
              <a:rPr lang="en-US" sz="2200" b="1" kern="1200" dirty="0"/>
              <a:t>TDD-SP channel occupancy (Extended Schedule element)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/>
              <a:t>Announce TDD-SP Scheduling information ( TDD Slot Schedule and TDD Slot Structure elements)</a:t>
            </a:r>
          </a:p>
          <a:p>
            <a:pPr marL="685800" lvl="2" indent="-342900">
              <a:buFont typeface="+mj-lt"/>
              <a:buChar char="•"/>
            </a:pPr>
            <a:r>
              <a:rPr lang="en-US" sz="2200" b="1" kern="1200" dirty="0"/>
              <a:t>Announce TX beam direction </a:t>
            </a:r>
            <a:r>
              <a:rPr lang="en-US" sz="2200" b="1" kern="1200" dirty="0" smtClean="0"/>
              <a:t>used </a:t>
            </a:r>
            <a:r>
              <a:rPr lang="en-US" sz="2200" b="1" kern="1200" dirty="0"/>
              <a:t>by TDD-SP </a:t>
            </a:r>
            <a:r>
              <a:rPr lang="en-US" sz="2200" b="1" kern="1200" dirty="0" smtClean="0"/>
              <a:t>devices for each TDD Slot Schedule element</a:t>
            </a:r>
            <a:endParaRPr lang="en-US" sz="2200" b="1" kern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595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38328" cy="4114800"/>
          </a:xfrm>
        </p:spPr>
        <p:txBody>
          <a:bodyPr/>
          <a:lstStyle/>
          <a:p>
            <a:r>
              <a:rPr lang="en-US" dirty="0"/>
              <a:t>TDD-SP devices should send </a:t>
            </a:r>
            <a:r>
              <a:rPr lang="en-US" dirty="0" smtClean="0"/>
              <a:t>a beacon </a:t>
            </a:r>
            <a:r>
              <a:rPr lang="en-US" dirty="0"/>
              <a:t>in </a:t>
            </a:r>
            <a:r>
              <a:rPr lang="en-US" dirty="0" smtClean="0"/>
              <a:t>each </a:t>
            </a:r>
            <a:r>
              <a:rPr lang="en-US" dirty="0"/>
              <a:t>direction </a:t>
            </a:r>
            <a:r>
              <a:rPr lang="en-US" dirty="0" smtClean="0"/>
              <a:t>where there is a scheduled TDD-SP transmission</a:t>
            </a:r>
          </a:p>
          <a:p>
            <a:r>
              <a:rPr lang="en-US" dirty="0" smtClean="0"/>
              <a:t>The beacon should contain:</a:t>
            </a:r>
          </a:p>
          <a:p>
            <a:pPr lvl="1"/>
            <a:r>
              <a:rPr lang="en-US" dirty="0" smtClean="0"/>
              <a:t>Extended schedule element</a:t>
            </a:r>
          </a:p>
          <a:p>
            <a:pPr lvl="1"/>
            <a:r>
              <a:rPr lang="en-US" dirty="0" smtClean="0"/>
              <a:t>TDD Slot Structure element</a:t>
            </a:r>
          </a:p>
          <a:p>
            <a:pPr lvl="1"/>
            <a:r>
              <a:rPr lang="en-US" dirty="0" smtClean="0"/>
              <a:t>TDD Slot Schedule elements with TX Beam ID of the scheduled transmission</a:t>
            </a:r>
          </a:p>
          <a:p>
            <a:pPr lvl="1"/>
            <a:r>
              <a:rPr lang="en-US" dirty="0" smtClean="0"/>
              <a:t>TRN fields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39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TDD-SP Coexistence </a:t>
            </a:r>
            <a:r>
              <a:rPr lang="en-US" dirty="0" smtClean="0"/>
              <a:t>Example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678288" cy="4114800"/>
          </a:xfrm>
        </p:spPr>
        <p:txBody>
          <a:bodyPr/>
          <a:lstStyle/>
          <a:p>
            <a:r>
              <a:rPr lang="en-US" dirty="0" smtClean="0"/>
              <a:t>A STA trying to access the channel compares the beacon TX beam ID with the </a:t>
            </a:r>
            <a:r>
              <a:rPr lang="en-US" dirty="0"/>
              <a:t>TX beam ID </a:t>
            </a:r>
            <a:r>
              <a:rPr lang="en-US" dirty="0" smtClean="0"/>
              <a:t>of TDD Slot Schedule elements, when matching:</a:t>
            </a:r>
          </a:p>
          <a:p>
            <a:pPr lvl="1"/>
            <a:r>
              <a:rPr lang="en-US" dirty="0" smtClean="0"/>
              <a:t>A TDD SP device is active </a:t>
            </a:r>
          </a:p>
          <a:p>
            <a:pPr lvl="1"/>
            <a:r>
              <a:rPr lang="en-US" dirty="0" smtClean="0"/>
              <a:t>STA can switch channel or try to access the channel if possible</a:t>
            </a:r>
          </a:p>
          <a:p>
            <a:r>
              <a:rPr lang="en-US" dirty="0" smtClean="0"/>
              <a:t>STA can decide based on the TDD-SP Slot Schedule element if and when to access the channel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60" y="1787231"/>
            <a:ext cx="3861440" cy="44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533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43047</TotalTime>
  <Words>522</Words>
  <Application>Microsoft Office PowerPoint</Application>
  <PresentationFormat>On-screen Show (4:3)</PresentationFormat>
  <Paragraphs>88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802-11-Submission</vt:lpstr>
      <vt:lpstr>Visio</vt:lpstr>
      <vt:lpstr>TDD-SP Coexistence </vt:lpstr>
      <vt:lpstr>Problem Statement</vt:lpstr>
      <vt:lpstr>Proposed Approach</vt:lpstr>
      <vt:lpstr>Actions taken by STAs detecting TDD-SP devices (1)</vt:lpstr>
      <vt:lpstr>Actions taken by STAs detecting TDD-SP devices (2)</vt:lpstr>
      <vt:lpstr>Actions taken by STAs detecting TDD-SP devices (3)</vt:lpstr>
      <vt:lpstr>Possible TDD-SP Announcement</vt:lpstr>
      <vt:lpstr>TDD-SP Coexistence Example </vt:lpstr>
      <vt:lpstr>TDD-SP Coexistence Example (2) </vt:lpstr>
      <vt:lpstr>TDD-SP Coexistence Example (3) </vt:lpstr>
      <vt:lpstr>Straw Poll (1)</vt:lpstr>
      <vt:lpstr>Straw Poll (2)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315</cp:revision>
  <cp:lastPrinted>2016-10-04T20:51:11Z</cp:lastPrinted>
  <dcterms:created xsi:type="dcterms:W3CDTF">2015-03-24T14:22:58Z</dcterms:created>
  <dcterms:modified xsi:type="dcterms:W3CDTF">2018-09-12T06:44:39Z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