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74" r:id="rId9"/>
    <p:sldId id="269" r:id="rId10"/>
    <p:sldId id="271" r:id="rId11"/>
    <p:sldId id="277" r:id="rId12"/>
    <p:sldId id="272" r:id="rId13"/>
    <p:sldId id="278" r:id="rId14"/>
    <p:sldId id="275" r:id="rId15"/>
    <p:sldId id="276" r:id="rId16"/>
    <p:sldId id="273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>
      <p:cViewPr varScale="1">
        <p:scale>
          <a:sx n="143" d="100"/>
          <a:sy n="143" d="100"/>
        </p:scale>
        <p:origin x="-128" y="-7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802.11-18/1577r0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Fischer-Filippi-Martinez, NXP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802.11-18/1577r0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Fischer-Filippi-Martinez, NXP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802.11-18/1577r0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Fischer-Filippi-Martinez,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802.11-18/1577r0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Fischer-Filippi-Martinez,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802.11-18/1577r0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Fischer-Filippi-Martinez, NXP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Fischer-Filippi-Martinez,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Additional Details About Interoperable NGV PHY Improvements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38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</a:t>
            </a:r>
            <a:r>
              <a:rPr lang="en-GB" sz="2000" b="0" dirty="0" smtClean="0"/>
              <a:t>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536091"/>
              </p:ext>
            </p:extLst>
          </p:nvPr>
        </p:nvGraphicFramePr>
        <p:xfrm>
          <a:off x="992188" y="3000375"/>
          <a:ext cx="1010285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10489272" imgH="3262957" progId="Word.Document.8">
                  <p:embed/>
                </p:oleObj>
              </mc:Choice>
              <mc:Fallback>
                <p:oleObj name="Document" r:id="rId4" imgW="10489272" imgH="326295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000375"/>
                        <a:ext cx="10102850" cy="3143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03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Gap Between Repeated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There are several alternatives for the time gap between repeated PPDUs: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recommended approach sends the repetitions as a burst, separated by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SIFS is the minimum gap that maintains interoperability with 802.11p stations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PPDU burst looks like a single transmission to CCA at other stations within </a:t>
            </a:r>
            <a:r>
              <a:rPr lang="en-US" dirty="0" smtClean="0"/>
              <a:t>range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Another </a:t>
            </a:r>
            <a:r>
              <a:rPr lang="en-US" b="0" dirty="0"/>
              <a:t>approach is to schedule each repetition as a separate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Normal channel access under EDCA is used between each </a:t>
            </a:r>
            <a:r>
              <a:rPr lang="en-US" dirty="0"/>
              <a:t>retransmission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 bound receiver memory requirements, a time limit needs to be defined, after which the receiver is not required to retain information from older PPDUs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890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50006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Simulations with 1 retransmission indicate 0.5-0.8 dB improvement for 802.11p stations and 3-4 dB improvement for NGV stations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Simulations with 3 retransmissions indicate 1.0-1.7 dB improvement for 802.11p stations and 6-8 dB improvement for NGV stations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NXP is working on further simulations and is </a:t>
            </a:r>
            <a:r>
              <a:rPr lang="en-US" sz="2000" b="0" dirty="0"/>
              <a:t>open to compare results with 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3ABF8000-2E53-499B-974C-9830A4530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167460"/>
              </p:ext>
            </p:extLst>
          </p:nvPr>
        </p:nvGraphicFramePr>
        <p:xfrm>
          <a:off x="2319075" y="3048000"/>
          <a:ext cx="755173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934">
                  <a:extLst>
                    <a:ext uri="{9D8B030D-6E8A-4147-A177-3AD203B41FA5}">
                      <a16:colId xmlns:a16="http://schemas.microsoft.com/office/drawing/2014/main" xmlns="" val="3374454914"/>
                    </a:ext>
                  </a:extLst>
                </a:gridCol>
                <a:gridCol w="1887934">
                  <a:extLst>
                    <a:ext uri="{9D8B030D-6E8A-4147-A177-3AD203B41FA5}">
                      <a16:colId xmlns:a16="http://schemas.microsoft.com/office/drawing/2014/main" xmlns="" val="4242208134"/>
                    </a:ext>
                  </a:extLst>
                </a:gridCol>
                <a:gridCol w="1887934">
                  <a:extLst>
                    <a:ext uri="{9D8B030D-6E8A-4147-A177-3AD203B41FA5}">
                      <a16:colId xmlns:a16="http://schemas.microsoft.com/office/drawing/2014/main" xmlns="" val="3866600993"/>
                    </a:ext>
                  </a:extLst>
                </a:gridCol>
                <a:gridCol w="1887934">
                  <a:extLst>
                    <a:ext uri="{9D8B030D-6E8A-4147-A177-3AD203B41FA5}">
                      <a16:colId xmlns:a16="http://schemas.microsoft.com/office/drawing/2014/main" xmlns="" val="1580161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improvement for 802.11p stations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improvement for NGV stations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817156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AWGN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1 retransmission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0.5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3.</a:t>
                      </a:r>
                      <a:r>
                        <a:rPr lang="en-US" sz="1600" dirty="0"/>
                        <a:t>0 dB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53705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2 retransmissions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0.7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4.7 dB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98234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3 retransmissions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0.8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6.0 dB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260805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G5-HighwayNLOS</a:t>
                      </a:r>
                    </a:p>
                    <a:p>
                      <a:pPr algn="ctr"/>
                      <a:r>
                        <a:rPr lang="fr-FR" sz="1600" dirty="0"/>
                        <a:t>886 Hz Doppler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1 retransmission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0.8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4.3 dB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03073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2 retransmissions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1.4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6.7 dB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53614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3 retransmissions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1.7 dB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8.1 dB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6225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201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65005"/>
            <a:ext cx="10361084" cy="782795"/>
          </a:xfrm>
        </p:spPr>
        <p:txBody>
          <a:bodyPr/>
          <a:lstStyle/>
          <a:p>
            <a:r>
              <a:rPr lang="en-US" dirty="0"/>
              <a:t>Simulation Results, Example (a)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C609890-F5BE-4C0E-A636-B8D576D5A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1371600"/>
            <a:ext cx="10716949" cy="5075052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61C23E0-538C-4B52-B8FE-D3474D88B56D}"/>
              </a:ext>
            </a:extLst>
          </p:cNvPr>
          <p:cNvSpPr/>
          <p:nvPr/>
        </p:nvSpPr>
        <p:spPr bwMode="auto">
          <a:xfrm flipH="1">
            <a:off x="5943600" y="3657599"/>
            <a:ext cx="1828800" cy="31039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9EC8815C-91BB-4C8D-B17C-F259F5B0C34F}"/>
              </a:ext>
            </a:extLst>
          </p:cNvPr>
          <p:cNvSpPr/>
          <p:nvPr/>
        </p:nvSpPr>
        <p:spPr bwMode="auto">
          <a:xfrm flipH="1">
            <a:off x="7575488" y="4114800"/>
            <a:ext cx="372409" cy="291285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A9B7BB3-DA43-49D6-91DE-B8977CDCB511}"/>
              </a:ext>
            </a:extLst>
          </p:cNvPr>
          <p:cNvSpPr txBox="1"/>
          <p:nvPr/>
        </p:nvSpPr>
        <p:spPr>
          <a:xfrm>
            <a:off x="6490381" y="3716179"/>
            <a:ext cx="6742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-3.0 dB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01C505C-D925-4902-A368-06F55280ADDA}"/>
              </a:ext>
            </a:extLst>
          </p:cNvPr>
          <p:cNvSpPr txBox="1"/>
          <p:nvPr/>
        </p:nvSpPr>
        <p:spPr>
          <a:xfrm>
            <a:off x="7490150" y="4127956"/>
            <a:ext cx="587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-0.5 dB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A6A77BF-5567-4FDD-8EE3-B0C647540A68}"/>
              </a:ext>
            </a:extLst>
          </p:cNvPr>
          <p:cNvSpPr txBox="1"/>
          <p:nvPr/>
        </p:nvSpPr>
        <p:spPr>
          <a:xfrm>
            <a:off x="5638800" y="4544865"/>
            <a:ext cx="523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NGV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F39E2C8-F9ED-418C-815A-2B0C9F6B4820}"/>
              </a:ext>
            </a:extLst>
          </p:cNvPr>
          <p:cNvSpPr txBox="1"/>
          <p:nvPr/>
        </p:nvSpPr>
        <p:spPr>
          <a:xfrm>
            <a:off x="8001000" y="4544865"/>
            <a:ext cx="1251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802.11p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DB0EC6A-1203-4677-8D48-1515D2E48E03}"/>
              </a:ext>
            </a:extLst>
          </p:cNvPr>
          <p:cNvSpPr txBox="1"/>
          <p:nvPr/>
        </p:nvSpPr>
        <p:spPr>
          <a:xfrm>
            <a:off x="6781800" y="4467920"/>
            <a:ext cx="107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802.11p with improvement</a:t>
            </a:r>
          </a:p>
        </p:txBody>
      </p:sp>
    </p:spTree>
    <p:extLst>
      <p:ext uri="{BB962C8B-B14F-4D97-AF65-F5344CB8AC3E}">
        <p14:creationId xmlns:p14="http://schemas.microsoft.com/office/powerpoint/2010/main" val="3298857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Simulation Results, Example (b)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D5F117D-932C-4A53-BC5B-7D29A41E0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1676400"/>
            <a:ext cx="10460568" cy="475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38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of Repeated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NGV stations, the </a:t>
            </a:r>
            <a:r>
              <a:rPr lang="en-US" b="0" dirty="0" smtClean="0"/>
              <a:t>substantial </a:t>
            </a:r>
            <a:r>
              <a:rPr lang="en-US" b="0" dirty="0" smtClean="0"/>
              <a:t>performance </a:t>
            </a:r>
            <a:r>
              <a:rPr lang="en-US" b="0" dirty="0"/>
              <a:t>improvement comes from the combining of the multiple transmission of a message into a combined decoding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allows the receiving station to fully leverage white-noise reduction and fading channel temporal diversity</a:t>
            </a:r>
            <a:br>
              <a:rPr lang="en-US" b="0" dirty="0"/>
            </a:br>
            <a:endParaRPr lang="fr-FR" b="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b="0" dirty="0"/>
              <a:t>T</a:t>
            </a:r>
            <a:r>
              <a:rPr lang="en-US" b="0" dirty="0"/>
              <a:t>he combining of different transmissions can be performed at different stages of the NGV receiver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This includes, but not limited to, joint equalization or LLR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LLR-level combining is what is typically used in HARQ implementation for 3GPP LTE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682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Retransmission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1156064"/>
          </a:xfrm>
        </p:spPr>
        <p:txBody>
          <a:bodyPr/>
          <a:lstStyle/>
          <a:p>
            <a:r>
              <a:rPr lang="en-US" b="0" dirty="0"/>
              <a:t>	</a:t>
            </a:r>
            <a:r>
              <a:rPr lang="en-US" sz="2200" b="0" dirty="0"/>
              <a:t>We propose adaptive control of the number of retransmissions (from 0 to 3) based on the measured congestion of the channel, using the Channel Busy Ratio (CBR, as described in ETSI TR 101 613)</a:t>
            </a:r>
            <a:endParaRPr lang="en-US" sz="2200" b="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A4F30ACA-3822-4044-AE37-0C75EFDC3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527426"/>
              </p:ext>
            </p:extLst>
          </p:nvPr>
        </p:nvGraphicFramePr>
        <p:xfrm>
          <a:off x="2133600" y="2895600"/>
          <a:ext cx="8229600" cy="2299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051">
                  <a:extLst>
                    <a:ext uri="{9D8B030D-6E8A-4147-A177-3AD203B41FA5}">
                      <a16:colId xmlns:a16="http://schemas.microsoft.com/office/drawing/2014/main" xmlns="" val="396279412"/>
                    </a:ext>
                  </a:extLst>
                </a:gridCol>
                <a:gridCol w="1624149">
                  <a:extLst>
                    <a:ext uri="{9D8B030D-6E8A-4147-A177-3AD203B41FA5}">
                      <a16:colId xmlns:a16="http://schemas.microsoft.com/office/drawing/2014/main" xmlns="" val="207799543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423779217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782512912"/>
                    </a:ext>
                  </a:extLst>
                </a:gridCol>
              </a:tblGrid>
              <a:tr h="315686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Measured CBR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Number of retransmissions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Traffic increase (vs 802.11p)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9786147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r>
                        <a:rPr lang="en-US" sz="1400" noProof="0"/>
                        <a:t>≥ 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 increase in traffic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Congested environment situation.</a:t>
                      </a:r>
                    </a:p>
                    <a:p>
                      <a:r>
                        <a:rPr lang="en-US" sz="1400" noProof="0"/>
                        <a:t>Retransmissions are disabled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4636642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[0.3 – 0.6[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0 or 1 (*)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x1 to x2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noProof="0" dirty="0"/>
                        <a:t>The number of retransmissions is gradually increased as the occupancy of the channel goes down.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70527855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r>
                        <a:rPr lang="en-US" sz="1400" noProof="0"/>
                        <a:t>[0.2 – 0.3[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x2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90503950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[0.15 – 0.2[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x3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4153969"/>
                  </a:ext>
                </a:extLst>
              </a:tr>
              <a:tr h="315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&lt; 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x4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714827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859B8F3-0A3B-4329-932B-0F0179680D43}"/>
              </a:ext>
            </a:extLst>
          </p:cNvPr>
          <p:cNvSpPr txBox="1"/>
          <p:nvPr/>
        </p:nvSpPr>
        <p:spPr>
          <a:xfrm>
            <a:off x="2438400" y="51816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(*) Number of retransmissions = 0 or 1</a:t>
            </a:r>
          </a:p>
          <a:p>
            <a:r>
              <a:rPr lang="en-US" sz="1600" dirty="0">
                <a:solidFill>
                  <a:schemeClr val="tx1"/>
                </a:solidFill>
              </a:rPr>
              <a:t>Retransmission = random value with probability of retransmission = p = (0.6-CBR)/0.3</a:t>
            </a:r>
          </a:p>
          <a:p>
            <a:r>
              <a:rPr lang="en-US" sz="1600" dirty="0">
                <a:solidFill>
                  <a:schemeClr val="tx1"/>
                </a:solidFill>
              </a:rPr>
              <a:t>For example, CBR=0.30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en-US" sz="1600" dirty="0">
                <a:solidFill>
                  <a:schemeClr val="tx1"/>
                </a:solidFill>
              </a:rPr>
              <a:t> p = (0.60-0.30)/0.3 = 0.3/0.3 = 1</a:t>
            </a:r>
          </a:p>
          <a:p>
            <a:r>
              <a:rPr lang="en-US" sz="1600" dirty="0">
                <a:solidFill>
                  <a:schemeClr val="tx1"/>
                </a:solidFill>
              </a:rPr>
              <a:t>For example, CBR=0.15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en-US" sz="1600" dirty="0">
                <a:solidFill>
                  <a:schemeClr val="tx1"/>
                </a:solidFill>
              </a:rPr>
              <a:t> p = (0.60-0.45)/0.3 = 0.15/0.3 = 0.5</a:t>
            </a:r>
          </a:p>
          <a:p>
            <a:r>
              <a:rPr lang="en-US" sz="1600" dirty="0">
                <a:solidFill>
                  <a:schemeClr val="tx1"/>
                </a:solidFill>
              </a:rPr>
              <a:t>For example, CBR=0.60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r>
              <a:rPr lang="en-US" sz="1600" dirty="0">
                <a:solidFill>
                  <a:schemeClr val="tx1"/>
                </a:solidFill>
              </a:rPr>
              <a:t> p = (0.60-0.60)/0.3 = 0/0.3 = 0</a:t>
            </a:r>
          </a:p>
        </p:txBody>
      </p:sp>
    </p:spTree>
    <p:extLst>
      <p:ext uri="{BB962C8B-B14F-4D97-AF65-F5344CB8AC3E}">
        <p14:creationId xmlns:p14="http://schemas.microsoft.com/office/powerpoint/2010/main" val="4014183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These techniques improve performance while maintaining interoperability, coexistence, backward compatibility, and fairness with 802.11p equipment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These techniques provide substantial improvements for communication between NGV stations, while also providing some improvement for communication to and from 802.11p stations that do not implement NGV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These techniques do not increase channel load in congested environments 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These techniques </a:t>
            </a:r>
            <a:r>
              <a:rPr lang="en-US" dirty="0" smtClean="0">
                <a:solidFill>
                  <a:schemeClr val="tx1"/>
                </a:solidFill>
              </a:rPr>
              <a:t>do not require changing higher </a:t>
            </a:r>
            <a:r>
              <a:rPr lang="en-US" dirty="0">
                <a:solidFill>
                  <a:schemeClr val="tx1"/>
                </a:solidFill>
              </a:rPr>
              <a:t>layers of the ITS protocol stack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4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This submission provides additional technical details and new simulation results for the adaptive message retransmission technique for interoperable NGV PHY improvements initially described in submission </a:t>
            </a:r>
            <a:r>
              <a:rPr lang="en-GB" dirty="0" smtClean="0"/>
              <a:t>11-18</a:t>
            </a:r>
            <a:r>
              <a:rPr lang="en-GB" dirty="0"/>
              <a:t>/1186, which was presented in July 2018.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64502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Thousands of cars equipped with IEEE 802.11p are already on the road, and several major auto manufacturers have announced massive 802.11p roll-outs [including Toyota, VW, and GM]</a:t>
            </a:r>
            <a:br>
              <a:rPr lang="en-US" sz="2200" b="0" dirty="0"/>
            </a:b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Improvements to IEEE 802.11p by NGV need to take into account the large number of 802.11p systems that will be in service by the time NGV is adopted and deployed</a:t>
            </a:r>
            <a:r>
              <a:rPr lang="en-US" sz="2200" b="0" u="sng" dirty="0"/>
              <a:t/>
            </a:r>
            <a:br>
              <a:rPr lang="en-US" sz="2200" b="0" u="sng" dirty="0"/>
            </a:b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In the 5.9GHz band, NGV needs to be </a:t>
            </a:r>
            <a:r>
              <a:rPr lang="en-US" sz="2200" u="sng" dirty="0"/>
              <a:t>fully interoperable</a:t>
            </a:r>
            <a:r>
              <a:rPr lang="en-US" sz="2200" dirty="0"/>
              <a:t> with “legacy 802.11p”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cannot segment the safety critical V2X applications between “legacy” and “NGV users” – Millions of lives are at stake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b="1" dirty="0"/>
              <a:t>Therefore, it is highly desirable to identify and adopt techniques which improve PHY performance while retaining full interoperability with the IEEE 802.11p PHY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645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July, NXP presented document </a:t>
            </a:r>
            <a:r>
              <a:rPr lang="en-US" b="0" dirty="0" smtClean="0"/>
              <a:t>11-18</a:t>
            </a:r>
            <a:r>
              <a:rPr lang="en-US" b="0" dirty="0"/>
              <a:t>/1186, which proposed a series of fully-interoperable PHY improvements, addressing topics such as spectrum emission mask, receiver sensitivity, channel model, Doppler, and, most importantly, better link reliability and/or range through reduction of packet error rate.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proposals are fully interoperable, and the technique for link reliability improvement </a:t>
            </a:r>
            <a:r>
              <a:rPr lang="en-US" i="1" dirty="0"/>
              <a:t>provides benefits to 802.11p stations as well as NGV stations</a:t>
            </a:r>
            <a:br>
              <a:rPr lang="en-US" i="1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These improvements can be classified into the following categories: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0" dirty="0"/>
              <a:t>Transmitter RF improvements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0" dirty="0"/>
              <a:t>Receiver performance improvements</a:t>
            </a:r>
            <a:endParaRPr lang="en-US" sz="1600" b="0" dirty="0"/>
          </a:p>
          <a:p>
            <a:pPr marL="857250" lvl="1" indent="-457200">
              <a:buFont typeface="+mj-lt"/>
              <a:buAutoNum type="arabicPeriod"/>
            </a:pPr>
            <a:r>
              <a:rPr lang="en-US" b="0" dirty="0"/>
              <a:t>Waveform design 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44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Transmitter RF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Adopt a tighter Spectrum Emission Mask (SEM) to reduce transmitter out-of-channel emissions for better Multiple Channel Operation (MCO)</a:t>
            </a:r>
            <a:r>
              <a:rPr lang="en-US" b="0" dirty="0"/>
              <a:t/>
            </a:r>
            <a:br>
              <a:rPr lang="en-US" b="0" dirty="0"/>
            </a:b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Full interoperability with IEEE 802.11p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underlying waveform is not modified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Vehicles can exchange messages even if one is using the NGV SEM and the other is using the 802.11p SEM – at worst the performance is equal to existing 802.11p</a:t>
            </a:r>
            <a:br>
              <a:rPr lang="en-US" sz="2000" dirty="0"/>
            </a:b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Less interference between adjacent channels </a:t>
            </a:r>
            <a:r>
              <a:rPr lang="en-US" sz="2200" dirty="0">
                <a:sym typeface="Wingdings" panose="05000000000000000000" pitchFamily="2" charset="2"/>
              </a:rPr>
              <a:t></a:t>
            </a:r>
            <a:r>
              <a:rPr lang="en-US" sz="2200" dirty="0"/>
              <a:t> better SINR </a:t>
            </a:r>
            <a:r>
              <a:rPr lang="en-US" sz="2200" dirty="0">
                <a:sym typeface="Wingdings" panose="05000000000000000000" pitchFamily="2" charset="2"/>
              </a:rPr>
              <a:t></a:t>
            </a:r>
            <a:r>
              <a:rPr lang="en-US" sz="2200" dirty="0"/>
              <a:t> increased range &amp; increased safety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2000" dirty="0"/>
              <a:t>The standard should </a:t>
            </a:r>
            <a:r>
              <a:rPr lang="en-US" sz="2000" dirty="0"/>
              <a:t>control usage of adjacent service channels so that they never reduce performance of the safety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1" dirty="0"/>
              <a:t>The more cars with a safer SEM, the safer the MCO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04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Performance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receiver improvements which provide better performance on the roads, not just in the lab!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Receiver improvements are fully backward-compatible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Minimum sensitivity in static channels should be increased by about 6dB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/>
              <a:t>NGV should add various multipath fading sensitivity requirements for reliable mobility support (with Doppler values aligned with use cases up to 500 km/h)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We propose the use of ITS-G5 V2V channel model for PHY feature acceptance criteria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2000" dirty="0"/>
              <a:t>We propose the use of Doppler </a:t>
            </a:r>
            <a:r>
              <a:rPr lang="en-US" sz="2000" dirty="0"/>
              <a:t>spectrum offset of 2731 Hz (500 km/h)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477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Waveform Design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8E1331-72BA-4E44-9249-035D05028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new technique we are proposing is </a:t>
            </a:r>
            <a:r>
              <a:rPr lang="en-US" i="1" dirty="0">
                <a:solidFill>
                  <a:srgbClr val="FF0000"/>
                </a:solidFill>
              </a:rPr>
              <a:t>adaptive repetition of messages</a:t>
            </a:r>
            <a:br>
              <a:rPr lang="en-US" i="1" dirty="0">
                <a:solidFill>
                  <a:srgbClr val="FF0000"/>
                </a:solidFill>
              </a:rPr>
            </a:br>
            <a:endParaRPr lang="en-US" i="1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Depending on channel load, the same PPDU is retransmitted zero, one, two, or three times</a:t>
            </a:r>
            <a:br>
              <a:rPr lang="en-US" dirty="0"/>
            </a:b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To avoid creating congestion, as channel load, determined by the Channel Busy Ratio measurement, increases, the number of retransmissions is </a:t>
            </a:r>
            <a:r>
              <a:rPr lang="en-US" dirty="0" smtClean="0"/>
              <a:t>reduced</a:t>
            </a:r>
            <a:br>
              <a:rPr lang="en-US" dirty="0" smtClean="0"/>
            </a:b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</a:t>
            </a:r>
            <a:r>
              <a:rPr lang="en-US" sz="1800" dirty="0"/>
              <a:t>technique is fully interoperable – the individual PPDUs are standard 802.11p transmissions</a:t>
            </a:r>
            <a:br>
              <a:rPr lang="en-US" sz="1800" dirty="0"/>
            </a:b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This technique </a:t>
            </a:r>
            <a:r>
              <a:rPr lang="en-US" sz="1800" dirty="0">
                <a:solidFill>
                  <a:schemeClr val="tx1"/>
                </a:solidFill>
              </a:rPr>
              <a:t>reduces packet error rate for communication from NGV stations to 802.11p stations, not just for communication between NGV stations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78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79D5DB-5D30-4F24-8831-5703FDFE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from Adaptive Repetition of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10A576-51D0-4100-A213-B64448A87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523" y="2133600"/>
            <a:ext cx="10361084" cy="4113213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US" sz="2400" b="1" dirty="0"/>
              <a:t>802.11p stations see each retransmission as a standalone message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Performance is improved (1 to 2 dB) due to </a:t>
            </a:r>
            <a:r>
              <a:rPr lang="en-US" sz="2000" dirty="0" smtClean="0"/>
              <a:t>temporal diversity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Duplicated messages will be naturally filtered by application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2000" dirty="0"/>
              <a:t>Filtering of duplicate</a:t>
            </a:r>
            <a:r>
              <a:rPr lang="en-US" sz="2000" dirty="0"/>
              <a:t> messages is already performed by higher protocol layers – no software update </a:t>
            </a:r>
            <a:r>
              <a:rPr lang="en-US" sz="2000" dirty="0" smtClean="0"/>
              <a:t>needed</a:t>
            </a:r>
            <a:br>
              <a:rPr lang="en-US" sz="2000" dirty="0" smtClean="0"/>
            </a:br>
            <a:endParaRPr lang="en-US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b="1" dirty="0"/>
              <a:t>The initial PPDU and retransmissions can be combined by NGV stations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Combining at LLR levels </a:t>
            </a:r>
            <a:r>
              <a:rPr lang="en-US" sz="2000" dirty="0" smtClean="0"/>
              <a:t>is the recommended technique, but other are possible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+4 dB performance boost for 1 </a:t>
            </a:r>
            <a:r>
              <a:rPr lang="en-US" sz="2000" dirty="0" smtClean="0"/>
              <a:t>retransmission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+</a:t>
            </a:r>
            <a:r>
              <a:rPr lang="en-US" sz="2000" dirty="0"/>
              <a:t>7 dB performance boost for 3 retransmissions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D5023F-C4FB-4347-899D-EAD343D533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6A72DE-31AA-4A21-989C-8980AC3F38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12067DB1-57DA-4AB1-871B-6EA7405509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885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387A4-DFC0-4B72-9D17-D180B75E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Two Repetitions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8DF3C6-7F76-4951-A131-A50374143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228CC-8EEA-4D00-B34D-AC8A391E5F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Fischer-Filippi-Martinez,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1AA7F01-3B1B-4BD6-8DCD-C8BC64203A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E1333C0-8144-46F9-8117-5F77541B2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532" y="1466831"/>
            <a:ext cx="10267953" cy="508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17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802-11-Submission-Template-16-9</Template>
  <TotalTime>64</TotalTime>
  <Words>838</Words>
  <Application>Microsoft Macintosh PowerPoint</Application>
  <PresentationFormat>Custom</PresentationFormat>
  <Paragraphs>199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Document</vt:lpstr>
      <vt:lpstr>Additional Details About Interoperable NGV PHY Improvements</vt:lpstr>
      <vt:lpstr>Abstract</vt:lpstr>
      <vt:lpstr>Background</vt:lpstr>
      <vt:lpstr>Introduction</vt:lpstr>
      <vt:lpstr>Transmitter RF Improvements</vt:lpstr>
      <vt:lpstr>Receiver Performance Improvements</vt:lpstr>
      <vt:lpstr>Waveform Design Improvements</vt:lpstr>
      <vt:lpstr>Benefits from Adaptive Repetition of Messages</vt:lpstr>
      <vt:lpstr>Example with Two Repetitions</vt:lpstr>
      <vt:lpstr>Time Gap Between Repeated PPDUs</vt:lpstr>
      <vt:lpstr>Simulation Results Summary</vt:lpstr>
      <vt:lpstr>Simulation Results, Example (a)</vt:lpstr>
      <vt:lpstr>Simulation Results, Example (b)</vt:lpstr>
      <vt:lpstr>Combining of Repeated PPDUs</vt:lpstr>
      <vt:lpstr>Adaptive Retransmission Control</vt:lpstr>
      <vt:lpstr>Benefits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Details About Interoperable NGV PHY Improvements</dc:title>
  <dc:creator>Michael Fischer;alessio.filippi@nxp.com;vincent.martinez@nxp.com</dc:creator>
  <cp:lastModifiedBy>Michael Fischer</cp:lastModifiedBy>
  <cp:revision>32</cp:revision>
  <cp:lastPrinted>1601-01-01T00:00:00Z</cp:lastPrinted>
  <dcterms:created xsi:type="dcterms:W3CDTF">2018-09-09T20:01:46Z</dcterms:created>
  <dcterms:modified xsi:type="dcterms:W3CDTF">2018-09-11T19:54:43Z</dcterms:modified>
</cp:coreProperties>
</file>