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81" r:id="rId2"/>
    <p:sldId id="282" r:id="rId3"/>
    <p:sldId id="341" r:id="rId4"/>
    <p:sldId id="333" r:id="rId5"/>
    <p:sldId id="337" r:id="rId6"/>
    <p:sldId id="340" r:id="rId7"/>
    <p:sldId id="336" r:id="rId8"/>
    <p:sldId id="270" r:id="rId9"/>
    <p:sldId id="292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94D1F0-7FA2-4D6D-BD63-F1CD11DF9F0B}" v="2433" dt="2018-09-11T00:26:04.8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91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83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201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안 진수" userId="ecebe57a9cd41047" providerId="LiveId" clId="{6C94D1F0-7FA2-4D6D-BD63-F1CD11DF9F0B}"/>
    <pc:docChg chg="undo custSel delSld modSld">
      <pc:chgData name="안 진수" userId="ecebe57a9cd41047" providerId="LiveId" clId="{6C94D1F0-7FA2-4D6D-BD63-F1CD11DF9F0B}" dt="2018-09-11T00:26:04.896" v="2432" actId="20577"/>
      <pc:docMkLst>
        <pc:docMk/>
      </pc:docMkLst>
      <pc:sldChg chg="modSp">
        <pc:chgData name="안 진수" userId="ecebe57a9cd41047" providerId="LiveId" clId="{6C94D1F0-7FA2-4D6D-BD63-F1CD11DF9F0B}" dt="2018-09-11T00:26:04.896" v="2432" actId="20577"/>
        <pc:sldMkLst>
          <pc:docMk/>
          <pc:sldMk cId="1918964857" sldId="270"/>
        </pc:sldMkLst>
        <pc:spChg chg="mod">
          <ac:chgData name="안 진수" userId="ecebe57a9cd41047" providerId="LiveId" clId="{6C94D1F0-7FA2-4D6D-BD63-F1CD11DF9F0B}" dt="2018-09-11T00:26:04.896" v="2432" actId="20577"/>
          <ac:spMkLst>
            <pc:docMk/>
            <pc:sldMk cId="1918964857" sldId="270"/>
            <ac:spMk id="3" creationId="{00000000-0000-0000-0000-000000000000}"/>
          </ac:spMkLst>
        </pc:spChg>
      </pc:sldChg>
      <pc:sldChg chg="addSp modSp">
        <pc:chgData name="안 진수" userId="ecebe57a9cd41047" providerId="LiveId" clId="{6C94D1F0-7FA2-4D6D-BD63-F1CD11DF9F0B}" dt="2018-09-11T00:25:44.428" v="2425" actId="20577"/>
        <pc:sldMkLst>
          <pc:docMk/>
          <pc:sldMk cId="3109222144" sldId="333"/>
        </pc:sldMkLst>
        <pc:spChg chg="mod">
          <ac:chgData name="안 진수" userId="ecebe57a9cd41047" providerId="LiveId" clId="{6C94D1F0-7FA2-4D6D-BD63-F1CD11DF9F0B}" dt="2018-09-11T00:25:44.428" v="2425" actId="20577"/>
          <ac:spMkLst>
            <pc:docMk/>
            <pc:sldMk cId="3109222144" sldId="333"/>
            <ac:spMk id="5" creationId="{00000000-0000-0000-0000-000000000000}"/>
          </ac:spMkLst>
        </pc:spChg>
        <pc:spChg chg="add mod">
          <ac:chgData name="안 진수" userId="ecebe57a9cd41047" providerId="LiveId" clId="{6C94D1F0-7FA2-4D6D-BD63-F1CD11DF9F0B}" dt="2018-09-10T23:42:52.025" v="1234" actId="1035"/>
          <ac:spMkLst>
            <pc:docMk/>
            <pc:sldMk cId="3109222144" sldId="333"/>
            <ac:spMk id="7" creationId="{7D7EBC87-E99F-4E89-AD84-EA241740D133}"/>
          </ac:spMkLst>
        </pc:spChg>
        <pc:graphicFrameChg chg="add mod modGraphic">
          <ac:chgData name="안 진수" userId="ecebe57a9cd41047" providerId="LiveId" clId="{6C94D1F0-7FA2-4D6D-BD63-F1CD11DF9F0B}" dt="2018-09-10T23:40:58.055" v="1090" actId="20577"/>
          <ac:graphicFrameMkLst>
            <pc:docMk/>
            <pc:sldMk cId="3109222144" sldId="333"/>
            <ac:graphicFrameMk id="6" creationId="{2E469CE5-78BB-48F8-8D58-BF0AE235E829}"/>
          </ac:graphicFrameMkLst>
        </pc:graphicFrameChg>
      </pc:sldChg>
      <pc:sldChg chg="modSp">
        <pc:chgData name="안 진수" userId="ecebe57a9cd41047" providerId="LiveId" clId="{6C94D1F0-7FA2-4D6D-BD63-F1CD11DF9F0B}" dt="2018-09-11T00:25:13.278" v="2421" actId="20577"/>
        <pc:sldMkLst>
          <pc:docMk/>
          <pc:sldMk cId="3540861148" sldId="336"/>
        </pc:sldMkLst>
        <pc:spChg chg="mod">
          <ac:chgData name="안 진수" userId="ecebe57a9cd41047" providerId="LiveId" clId="{6C94D1F0-7FA2-4D6D-BD63-F1CD11DF9F0B}" dt="2018-09-11T00:25:13.278" v="2421" actId="20577"/>
          <ac:spMkLst>
            <pc:docMk/>
            <pc:sldMk cId="3540861148" sldId="336"/>
            <ac:spMk id="5" creationId="{00000000-0000-0000-0000-000000000000}"/>
          </ac:spMkLst>
        </pc:spChg>
        <pc:graphicFrameChg chg="mod">
          <ac:chgData name="안 진수" userId="ecebe57a9cd41047" providerId="LiveId" clId="{6C94D1F0-7FA2-4D6D-BD63-F1CD11DF9F0B}" dt="2018-09-11T00:24:52.438" v="2416" actId="1035"/>
          <ac:graphicFrameMkLst>
            <pc:docMk/>
            <pc:sldMk cId="3540861148" sldId="336"/>
            <ac:graphicFrameMk id="4" creationId="{00000000-0000-0000-0000-000000000000}"/>
          </ac:graphicFrameMkLst>
        </pc:graphicFrameChg>
      </pc:sldChg>
      <pc:sldChg chg="modSp">
        <pc:chgData name="안 진수" userId="ecebe57a9cd41047" providerId="LiveId" clId="{6C94D1F0-7FA2-4D6D-BD63-F1CD11DF9F0B}" dt="2018-09-10T19:00:55.663" v="505" actId="1035"/>
        <pc:sldMkLst>
          <pc:docMk/>
          <pc:sldMk cId="2851908014" sldId="337"/>
        </pc:sldMkLst>
        <pc:spChg chg="mod">
          <ac:chgData name="안 진수" userId="ecebe57a9cd41047" providerId="LiveId" clId="{6C94D1F0-7FA2-4D6D-BD63-F1CD11DF9F0B}" dt="2018-09-10T19:00:55.663" v="505" actId="1035"/>
          <ac:spMkLst>
            <pc:docMk/>
            <pc:sldMk cId="2851908014" sldId="337"/>
            <ac:spMk id="3" creationId="{00000000-0000-0000-0000-000000000000}"/>
          </ac:spMkLst>
        </pc:spChg>
        <pc:spChg chg="mod">
          <ac:chgData name="안 진수" userId="ecebe57a9cd41047" providerId="LiveId" clId="{6C94D1F0-7FA2-4D6D-BD63-F1CD11DF9F0B}" dt="2018-09-10T19:00:49.968" v="492" actId="14100"/>
          <ac:spMkLst>
            <pc:docMk/>
            <pc:sldMk cId="2851908014" sldId="337"/>
            <ac:spMk id="5" creationId="{00000000-0000-0000-0000-000000000000}"/>
          </ac:spMkLst>
        </pc:spChg>
        <pc:graphicFrameChg chg="mod">
          <ac:chgData name="안 진수" userId="ecebe57a9cd41047" providerId="LiveId" clId="{6C94D1F0-7FA2-4D6D-BD63-F1CD11DF9F0B}" dt="2018-09-10T19:00:55.663" v="505" actId="1035"/>
          <ac:graphicFrameMkLst>
            <pc:docMk/>
            <pc:sldMk cId="2851908014" sldId="337"/>
            <ac:graphicFrameMk id="4" creationId="{00000000-0000-0000-0000-000000000000}"/>
          </ac:graphicFrameMkLst>
        </pc:graphicFrameChg>
      </pc:sldChg>
      <pc:sldChg chg="del">
        <pc:chgData name="안 진수" userId="ecebe57a9cd41047" providerId="LiveId" clId="{6C94D1F0-7FA2-4D6D-BD63-F1CD11DF9F0B}" dt="2018-09-10T18:40:01.829" v="0" actId="2696"/>
        <pc:sldMkLst>
          <pc:docMk/>
          <pc:sldMk cId="1118045416" sldId="338"/>
        </pc:sldMkLst>
      </pc:sldChg>
      <pc:sldChg chg="modSp del">
        <pc:chgData name="안 진수" userId="ecebe57a9cd41047" providerId="LiveId" clId="{6C94D1F0-7FA2-4D6D-BD63-F1CD11DF9F0B}" dt="2018-09-10T18:56:34.970" v="229" actId="2696"/>
        <pc:sldMkLst>
          <pc:docMk/>
          <pc:sldMk cId="3271834168" sldId="339"/>
        </pc:sldMkLst>
        <pc:spChg chg="mod">
          <ac:chgData name="안 진수" userId="ecebe57a9cd41047" providerId="LiveId" clId="{6C94D1F0-7FA2-4D6D-BD63-F1CD11DF9F0B}" dt="2018-09-10T18:50:40.377" v="228" actId="20577"/>
          <ac:spMkLst>
            <pc:docMk/>
            <pc:sldMk cId="3271834168" sldId="339"/>
            <ac:spMk id="5" creationId="{00000000-0000-0000-0000-000000000000}"/>
          </ac:spMkLst>
        </pc:spChg>
      </pc:sldChg>
    </pc:docChg>
  </pc:docChgLst>
  <pc:docChgLst>
    <pc:chgData name="안 진수" userId="ecebe57a9cd41047" providerId="LiveId" clId="{E1322386-3B83-4ECF-A78B-A571A8C028D2}"/>
    <pc:docChg chg="undo custSel modSld">
      <pc:chgData name="안 진수" userId="ecebe57a9cd41047" providerId="LiveId" clId="{E1322386-3B83-4ECF-A78B-A571A8C028D2}" dt="2018-07-10T18:14:55.522" v="241" actId="167"/>
      <pc:docMkLst>
        <pc:docMk/>
      </pc:docMkLst>
    </pc:docChg>
  </pc:docChgLst>
  <pc:docChgLst>
    <pc:chgData name="한슬 홍" userId="4b0f4d17bb7e5f71" providerId="Windows Live" clId="Web-{47CB3C7E-B36E-4D2D-B0C7-79BFF0DAD8DC}"/>
    <pc:docChg chg="addSld modSld">
      <pc:chgData name="한슬 홍" userId="4b0f4d17bb7e5f71" providerId="Windows Live" clId="Web-{47CB3C7E-B36E-4D2D-B0C7-79BFF0DAD8DC}" dt="2018-09-09T12:25:29.396" v="25"/>
      <pc:docMkLst>
        <pc:docMk/>
      </pc:docMkLst>
      <pc:sldChg chg="modSp">
        <pc:chgData name="한슬 홍" userId="4b0f4d17bb7e5f71" providerId="Windows Live" clId="Web-{47CB3C7E-B36E-4D2D-B0C7-79BFF0DAD8DC}" dt="2018-09-09T12:21:11.484" v="6" actId="20577"/>
        <pc:sldMkLst>
          <pc:docMk/>
          <pc:sldMk cId="2234076841" sldId="282"/>
        </pc:sldMkLst>
        <pc:spChg chg="mod">
          <ac:chgData name="한슬 홍" userId="4b0f4d17bb7e5f71" providerId="Windows Live" clId="Web-{47CB3C7E-B36E-4D2D-B0C7-79BFF0DAD8DC}" dt="2018-09-09T12:21:11.484" v="6" actId="20577"/>
          <ac:spMkLst>
            <pc:docMk/>
            <pc:sldMk cId="2234076841" sldId="282"/>
            <ac:spMk id="5" creationId="{00000000-0000-0000-0000-000000000000}"/>
          </ac:spMkLst>
        </pc:spChg>
      </pc:sldChg>
      <pc:sldChg chg="modSp">
        <pc:chgData name="한슬 홍" userId="4b0f4d17bb7e5f71" providerId="Windows Live" clId="Web-{47CB3C7E-B36E-4D2D-B0C7-79BFF0DAD8DC}" dt="2018-09-09T12:21:57.938" v="7" actId="20577"/>
        <pc:sldMkLst>
          <pc:docMk/>
          <pc:sldMk cId="3109222144" sldId="333"/>
        </pc:sldMkLst>
        <pc:spChg chg="mod">
          <ac:chgData name="한슬 홍" userId="4b0f4d17bb7e5f71" providerId="Windows Live" clId="Web-{47CB3C7E-B36E-4D2D-B0C7-79BFF0DAD8DC}" dt="2018-09-09T12:21:57.938" v="7" actId="20577"/>
          <ac:spMkLst>
            <pc:docMk/>
            <pc:sldMk cId="3109222144" sldId="333"/>
            <ac:spMk id="5" creationId="{00000000-0000-0000-0000-000000000000}"/>
          </ac:spMkLst>
        </pc:spChg>
      </pc:sldChg>
      <pc:sldChg chg="addSp delSp modSp new">
        <pc:chgData name="한슬 홍" userId="4b0f4d17bb7e5f71" providerId="Windows Live" clId="Web-{47CB3C7E-B36E-4D2D-B0C7-79BFF0DAD8DC}" dt="2018-09-09T12:25:29.396" v="25"/>
        <pc:sldMkLst>
          <pc:docMk/>
          <pc:sldMk cId="1195429229" sldId="340"/>
        </pc:sldMkLst>
        <pc:spChg chg="mod">
          <ac:chgData name="한슬 홍" userId="4b0f4d17bb7e5f71" providerId="Windows Live" clId="Web-{47CB3C7E-B36E-4D2D-B0C7-79BFF0DAD8DC}" dt="2018-09-09T12:24:36.707" v="11" actId="20577"/>
          <ac:spMkLst>
            <pc:docMk/>
            <pc:sldMk cId="1195429229" sldId="340"/>
            <ac:spMk id="2" creationId="{6B7FB11F-FAFC-4E1E-B486-D9A71AEB3524}"/>
          </ac:spMkLst>
        </pc:spChg>
        <pc:spChg chg="add del">
          <ac:chgData name="한슬 홍" userId="4b0f4d17bb7e5f71" providerId="Windows Live" clId="Web-{47CB3C7E-B36E-4D2D-B0C7-79BFF0DAD8DC}" dt="2018-09-09T12:24:55.723" v="18"/>
          <ac:spMkLst>
            <pc:docMk/>
            <pc:sldMk cId="1195429229" sldId="340"/>
            <ac:spMk id="3" creationId="{7A262EAA-F5C2-4B04-9E38-87ABF84337C5}"/>
          </ac:spMkLst>
        </pc:spChg>
        <pc:spChg chg="add del mod">
          <ac:chgData name="한슬 홍" userId="4b0f4d17bb7e5f71" providerId="Windows Live" clId="Web-{47CB3C7E-B36E-4D2D-B0C7-79BFF0DAD8DC}" dt="2018-09-09T12:24:48.145" v="16"/>
          <ac:spMkLst>
            <pc:docMk/>
            <pc:sldMk cId="1195429229" sldId="340"/>
            <ac:spMk id="6" creationId="{52AB902E-CABE-4E15-B813-8190CA841E06}"/>
          </ac:spMkLst>
        </pc:spChg>
        <pc:spChg chg="add del mod">
          <ac:chgData name="한슬 홍" userId="4b0f4d17bb7e5f71" providerId="Windows Live" clId="Web-{47CB3C7E-B36E-4D2D-B0C7-79BFF0DAD8DC}" dt="2018-09-09T12:25:10.161" v="23"/>
          <ac:spMkLst>
            <pc:docMk/>
            <pc:sldMk cId="1195429229" sldId="340"/>
            <ac:spMk id="9" creationId="{FCA697FA-F0EF-44CE-AADF-D380570F8530}"/>
          </ac:spMkLst>
        </pc:spChg>
        <pc:spChg chg="add mod">
          <ac:chgData name="한슬 홍" userId="4b0f4d17bb7e5f71" providerId="Windows Live" clId="Web-{47CB3C7E-B36E-4D2D-B0C7-79BFF0DAD8DC}" dt="2018-09-09T12:25:29.396" v="25"/>
          <ac:spMkLst>
            <pc:docMk/>
            <pc:sldMk cId="1195429229" sldId="340"/>
            <ac:spMk id="11" creationId="{D6F4F4FD-8307-4D07-AB90-556DDB1E785A}"/>
          </ac:spMkLst>
        </pc:spChg>
        <pc:graphicFrameChg chg="add del mod ord modGraphic">
          <ac:chgData name="한슬 홍" userId="4b0f4d17bb7e5f71" providerId="Windows Live" clId="Web-{47CB3C7E-B36E-4D2D-B0C7-79BFF0DAD8DC}" dt="2018-09-09T12:24:48.145" v="17"/>
          <ac:graphicFrameMkLst>
            <pc:docMk/>
            <pc:sldMk cId="1195429229" sldId="340"/>
            <ac:graphicFrameMk id="5" creationId="{7F6BFFD0-46DA-4A5D-BD0F-588A9DFFC44F}"/>
          </ac:graphicFrameMkLst>
        </pc:graphicFrameChg>
        <pc:graphicFrameChg chg="add del mod ord modGraphic">
          <ac:chgData name="한슬 홍" userId="4b0f4d17bb7e5f71" providerId="Windows Live" clId="Web-{47CB3C7E-B36E-4D2D-B0C7-79BFF0DAD8DC}" dt="2018-09-09T12:25:29.396" v="25"/>
          <ac:graphicFrameMkLst>
            <pc:docMk/>
            <pc:sldMk cId="1195429229" sldId="340"/>
            <ac:graphicFrameMk id="8" creationId="{5C3E5596-4A2E-4389-A70B-889BD6336364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C64F1-CDB8-4BFC-8509-3A8474E73007}" type="datetimeFigureOut">
              <a:rPr lang="ko-KR" altLang="en-US" smtClean="0"/>
              <a:t>2018-09-11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01AFE9-7123-4EE6-94AE-47BB843F54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0825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3456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7115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6615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2894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9334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/>
              <a:t>Jinsoo</a:t>
            </a:r>
            <a:r>
              <a:rPr lang="en-GB" dirty="0"/>
              <a:t> </a:t>
            </a:r>
            <a:r>
              <a:rPr lang="en-GB" dirty="0" err="1"/>
              <a:t>Ahn</a:t>
            </a:r>
            <a:r>
              <a:rPr lang="en-GB" dirty="0"/>
              <a:t>, </a:t>
            </a:r>
            <a:r>
              <a:rPr lang="en-GB" dirty="0" err="1"/>
              <a:t>Yonsei</a:t>
            </a:r>
            <a:r>
              <a:rPr lang="en-GB" dirty="0"/>
              <a:t> University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723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391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1105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2018-09-11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411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3394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2018-09-11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9245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2018-09-11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7964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2018-09-11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6619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/>
              <a:t>Jinsoo</a:t>
            </a:r>
            <a:r>
              <a:rPr lang="en-GB" dirty="0"/>
              <a:t> </a:t>
            </a:r>
            <a:r>
              <a:rPr lang="en-GB" dirty="0" err="1"/>
              <a:t>Ahn</a:t>
            </a:r>
            <a:r>
              <a:rPr lang="en-GB" dirty="0"/>
              <a:t>, </a:t>
            </a:r>
            <a:r>
              <a:rPr lang="en-GB" dirty="0" err="1"/>
              <a:t>Yonsei</a:t>
            </a:r>
            <a:r>
              <a:rPr lang="en-GB" dirty="0"/>
              <a:t> University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802.11-18/1570r0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764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September 2018</a:t>
            </a:r>
          </a:p>
        </p:txBody>
      </p:sp>
    </p:spTree>
    <p:extLst>
      <p:ext uri="{BB962C8B-B14F-4D97-AF65-F5344CB8AC3E}">
        <p14:creationId xmlns:p14="http://schemas.microsoft.com/office/powerpoint/2010/main" val="3913356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Multiple</a:t>
            </a:r>
            <a:r>
              <a:rPr lang="ko-KR" altLang="en-US" kern="0" dirty="0">
                <a:solidFill>
                  <a:schemeClr val="tx1"/>
                </a:solidFill>
                <a:latin typeface="Times New Roman"/>
                <a:ea typeface="MS Gothic"/>
              </a:rPr>
              <a:t> </a:t>
            </a: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WID WUR Frame Format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62708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2018-09-09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0058445"/>
              </p:ext>
            </p:extLst>
          </p:nvPr>
        </p:nvGraphicFramePr>
        <p:xfrm>
          <a:off x="452438" y="2997200"/>
          <a:ext cx="8085137" cy="324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7073296" imgH="3012099" progId="Word.Document.8">
                  <p:embed/>
                </p:oleObj>
              </mc:Choice>
              <mc:Fallback>
                <p:oleObj name="Document" r:id="rId4" imgW="7073296" imgH="3012099" progId="Word.Document.8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8" y="2997200"/>
                        <a:ext cx="8085137" cy="3243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98869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1946251"/>
            <a:ext cx="8229600" cy="44872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 err="1"/>
              <a:t>TGba</a:t>
            </a:r>
            <a:r>
              <a:rPr lang="en-US" altLang="ko-KR" sz="2000" dirty="0"/>
              <a:t> has defined multiple WID Frame but not its specific format[1]</a:t>
            </a:r>
          </a:p>
          <a:p>
            <a:pPr lvl="1"/>
            <a:r>
              <a:rPr lang="en-US" altLang="ko-KR" sz="1800" dirty="0"/>
              <a:t>Multiple WID frame can be indicated by setting address field to 0</a:t>
            </a:r>
          </a:p>
          <a:p>
            <a:pPr lvl="2"/>
            <a:r>
              <a:rPr lang="en-US" altLang="ko-KR" sz="1600" dirty="0"/>
              <a:t>The Address field of the WUR Wake-up frame is set to 0 when multiple WIDs are included in the Frame Body field of the frame</a:t>
            </a:r>
          </a:p>
          <a:p>
            <a:r>
              <a:rPr lang="en-US" altLang="ko-KR" sz="2000" dirty="0"/>
              <a:t>The unit mismatch between Frame Body field length and WID may cause long padding bits</a:t>
            </a:r>
          </a:p>
          <a:p>
            <a:pPr lvl="1"/>
            <a:r>
              <a:rPr lang="en-US" altLang="ko-KR" sz="1800" dirty="0"/>
              <a:t>D0.4 considers 16xL bits length of Frame Body field but multiple WID Frame requires 12xN bits Frame Body field</a:t>
            </a:r>
          </a:p>
          <a:p>
            <a:pPr lvl="2"/>
            <a:r>
              <a:rPr lang="en-US" altLang="ko-KR" sz="1600" dirty="0"/>
              <a:t>At most 12 bits padding fields shall be padded</a:t>
            </a:r>
          </a:p>
          <a:p>
            <a:pPr lvl="2"/>
            <a:r>
              <a:rPr lang="en-US" altLang="ko-KR" sz="1600" dirty="0"/>
              <a:t>192us of meaningless padding fields before FCS field</a:t>
            </a:r>
          </a:p>
          <a:p>
            <a:pPr lvl="2"/>
            <a:r>
              <a:rPr lang="en-US" altLang="ko-KR" sz="1600" dirty="0"/>
              <a:t>At most 10 users can be awaken by the WUR frame</a:t>
            </a:r>
          </a:p>
          <a:p>
            <a:pPr lvl="1"/>
            <a:r>
              <a:rPr lang="en-US" altLang="ko-KR" sz="1800" dirty="0"/>
              <a:t>Following structure shall be added based on current draft</a:t>
            </a:r>
          </a:p>
          <a:p>
            <a:pPr lvl="2"/>
            <a:r>
              <a:rPr lang="en-US" altLang="ko-KR" sz="1600" dirty="0"/>
              <a:t>Frame Body field of the multiple WID Frame</a:t>
            </a:r>
          </a:p>
        </p:txBody>
      </p:sp>
    </p:spTree>
    <p:extLst>
      <p:ext uri="{BB962C8B-B14F-4D97-AF65-F5344CB8AC3E}">
        <p14:creationId xmlns:p14="http://schemas.microsoft.com/office/powerpoint/2010/main" val="2234076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Frame structure for WUR Frame with Frame Body field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The Length/</a:t>
            </a:r>
            <a:r>
              <a:rPr lang="en-US" altLang="ko-KR" sz="2000" dirty="0" err="1"/>
              <a:t>Misc</a:t>
            </a:r>
            <a:r>
              <a:rPr lang="en-US" altLang="ko-KR" sz="2000" dirty="0"/>
              <a:t> field contains the </a:t>
            </a:r>
            <a:r>
              <a:rPr lang="en-US" altLang="ko-KR" sz="2000" dirty="0" err="1"/>
              <a:t>Misc</a:t>
            </a:r>
            <a:r>
              <a:rPr lang="en-US" altLang="ko-KR" sz="2000" dirty="0"/>
              <a:t> field when the Length Present field is set to 0.</a:t>
            </a:r>
          </a:p>
          <a:p>
            <a:r>
              <a:rPr lang="en-US" altLang="ko-KR" sz="2000" dirty="0"/>
              <a:t>Length/</a:t>
            </a:r>
            <a:r>
              <a:rPr lang="en-US" altLang="ko-KR" sz="2000" dirty="0" err="1"/>
              <a:t>Misc</a:t>
            </a:r>
            <a:r>
              <a:rPr lang="en-US" altLang="ko-KR" sz="2000" dirty="0"/>
              <a:t> subfield indicates the length of Frame body in units of 2 octets when Length Present field is set to 1</a:t>
            </a:r>
          </a:p>
          <a:p>
            <a:pPr lvl="1"/>
            <a:r>
              <a:rPr lang="en-US" altLang="ko-KR" sz="1600" dirty="0"/>
              <a:t>The length of the Frame Body field is in units of octets and is equal to 2 x (L + 1), where L is the value of the Length subfield in the Frame Control field.</a:t>
            </a:r>
          </a:p>
        </p:txBody>
      </p:sp>
      <p:graphicFrame>
        <p:nvGraphicFramePr>
          <p:cNvPr id="4" name="내용 개체 틀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017265"/>
              </p:ext>
            </p:extLst>
          </p:nvPr>
        </p:nvGraphicFramePr>
        <p:xfrm>
          <a:off x="844061" y="4092536"/>
          <a:ext cx="3946871" cy="6950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4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6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68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58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29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0749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Type</a:t>
                      </a:r>
                      <a:endParaRPr lang="ko-KR" altLang="en-US" sz="10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Length Present</a:t>
                      </a:r>
                      <a:endParaRPr lang="ko-KR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u="none" dirty="0">
                          <a:solidFill>
                            <a:srgbClr val="0070C0"/>
                          </a:solidFill>
                        </a:rPr>
                        <a:t>Length/</a:t>
                      </a:r>
                    </a:p>
                    <a:p>
                      <a:pPr algn="ctr" latinLnBrk="1"/>
                      <a:r>
                        <a:rPr lang="en-US" altLang="ko-KR" sz="1000" b="1" u="none" dirty="0">
                          <a:solidFill>
                            <a:srgbClr val="0070C0"/>
                          </a:solidFill>
                        </a:rPr>
                        <a:t>Misc.</a:t>
                      </a:r>
                      <a:endParaRPr lang="ko-KR" altLang="en-US" sz="1000" b="1" u="none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Protected</a:t>
                      </a:r>
                      <a:endParaRPr lang="ko-KR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Bits: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3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</a:t>
                      </a:r>
                      <a:endParaRPr lang="ko-KR" alt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3</a:t>
                      </a:r>
                      <a:endParaRPr lang="ko-KR" alt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</a:t>
                      </a:r>
                      <a:endParaRPr lang="ko-KR" alt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14666"/>
              </p:ext>
            </p:extLst>
          </p:nvPr>
        </p:nvGraphicFramePr>
        <p:xfrm>
          <a:off x="546439" y="4961568"/>
          <a:ext cx="7928089" cy="9784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93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3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59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89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302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43136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Frame</a:t>
                      </a:r>
                      <a:r>
                        <a:rPr lang="en-US" altLang="ko-KR" sz="1400" baseline="0" dirty="0"/>
                        <a:t> Control</a:t>
                      </a:r>
                      <a:endParaRPr lang="ko-KR" altLang="en-US" sz="14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Address</a:t>
                      </a:r>
                      <a:endParaRPr lang="ko-KR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TD</a:t>
                      </a:r>
                      <a:r>
                        <a:rPr lang="en-US" altLang="ko-KR" sz="1400" baseline="0" dirty="0"/>
                        <a:t> Control</a:t>
                      </a:r>
                      <a:endParaRPr lang="ko-KR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Frame</a:t>
                      </a:r>
                      <a:r>
                        <a:rPr lang="en-US" altLang="ko-KR" sz="1400" baseline="0" dirty="0"/>
                        <a:t> body</a:t>
                      </a:r>
                      <a:endParaRPr lang="ko-KR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FCS</a:t>
                      </a:r>
                      <a:endParaRPr lang="ko-KR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Bits:</a:t>
                      </a:r>
                      <a:endParaRPr lang="ko-KR" alt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8</a:t>
                      </a:r>
                      <a:endParaRPr lang="ko-KR" altLang="en-US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12</a:t>
                      </a:r>
                      <a:endParaRPr lang="ko-KR" alt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12</a:t>
                      </a:r>
                      <a:endParaRPr lang="ko-KR" alt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variable</a:t>
                      </a:r>
                      <a:endParaRPr lang="ko-KR" alt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16</a:t>
                      </a:r>
                      <a:endParaRPr lang="ko-KR" alt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6" name="직선 연결선 5"/>
          <p:cNvCxnSpPr/>
          <p:nvPr/>
        </p:nvCxnSpPr>
        <p:spPr>
          <a:xfrm flipH="1" flipV="1">
            <a:off x="1495096" y="4521937"/>
            <a:ext cx="210680" cy="4396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flipV="1">
            <a:off x="3091488" y="4521937"/>
            <a:ext cx="1724212" cy="4439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0245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Frame structure for Multi-WID WUR Frame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1660351"/>
            <a:ext cx="8229600" cy="47731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/>
              <a:t>A following structure shall be considered based on the current draft</a:t>
            </a:r>
          </a:p>
          <a:p>
            <a:pPr lvl="1"/>
            <a:r>
              <a:rPr lang="en-US" altLang="ko-KR" sz="1600" dirty="0" err="1"/>
              <a:t>Opt</a:t>
            </a:r>
            <a:r>
              <a:rPr lang="en-US" altLang="ko-KR" sz="1600" dirty="0"/>
              <a:t> 1: Padding bits appear in end Frame Body field of the multiple WID Frame because of the mismatch of the unit of length of Frame Body and the size of WID</a:t>
            </a:r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1"/>
            <a:r>
              <a:rPr lang="en-US" altLang="ko-KR" sz="1600" dirty="0"/>
              <a:t>Without further optimization x padding bits have following values in opt 1</a:t>
            </a:r>
          </a:p>
          <a:p>
            <a:pPr lvl="2"/>
            <a:r>
              <a:rPr lang="en-US" altLang="ko-KR" sz="1400" dirty="0"/>
              <a:t>4 for n=4m+1 (m = 0, 1, 2, …) case</a:t>
            </a:r>
          </a:p>
          <a:p>
            <a:pPr lvl="2"/>
            <a:r>
              <a:rPr lang="en-US" altLang="ko-KR" sz="1400" dirty="0"/>
              <a:t>8 for n=4m+2 (m = 0, 1, 2, …) case</a:t>
            </a:r>
          </a:p>
          <a:p>
            <a:pPr lvl="2"/>
            <a:r>
              <a:rPr lang="en-US" altLang="ko-KR" sz="1400" dirty="0"/>
              <a:t>12 for n=4m+3 (m = 0, 1, 2, …) case</a:t>
            </a:r>
          </a:p>
          <a:p>
            <a:pPr lvl="2"/>
            <a:r>
              <a:rPr lang="en-US" altLang="ko-KR" sz="1400" dirty="0"/>
              <a:t>0 for n=4m+4 (m = 0, 1, 2, …) case</a:t>
            </a:r>
          </a:p>
          <a:p>
            <a:pPr lvl="1"/>
            <a:r>
              <a:rPr lang="en-US" altLang="ko-KR" sz="1600" dirty="0" err="1"/>
              <a:t>Opt</a:t>
            </a:r>
            <a:r>
              <a:rPr lang="en-US" altLang="ko-KR" sz="1600" dirty="0"/>
              <a:t> 2: Padding bits appear after each WID field in Frame Body field because each WID requires 2 octets for the simple MAC structure or adding user specific special feature 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r>
              <a:rPr lang="en-US" altLang="ko-KR" sz="1600" dirty="0"/>
              <a:t>4 bits padding for each WID, at most 32 bits padding which requires 512us air time</a:t>
            </a:r>
          </a:p>
          <a:p>
            <a:pPr lvl="1"/>
            <a:r>
              <a:rPr lang="en-US" altLang="ko-KR" sz="1600" dirty="0"/>
              <a:t>Simplest but heavy overhead.</a:t>
            </a:r>
            <a:endParaRPr lang="en-US" altLang="ko-KR" sz="1400" dirty="0"/>
          </a:p>
          <a:p>
            <a:pPr marL="457200" lvl="1" indent="0">
              <a:buNone/>
            </a:pPr>
            <a:endParaRPr lang="en-US" altLang="ko-KR" sz="1600" dirty="0"/>
          </a:p>
          <a:p>
            <a:pPr lvl="1"/>
            <a:endParaRPr lang="en-US" altLang="ko-KR" sz="1400" dirty="0"/>
          </a:p>
          <a:p>
            <a:endParaRPr lang="en-US" altLang="ko-KR" sz="2000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920685"/>
              </p:ext>
            </p:extLst>
          </p:nvPr>
        </p:nvGraphicFramePr>
        <p:xfrm>
          <a:off x="1765539" y="2616812"/>
          <a:ext cx="6096000" cy="370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68045161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0900596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3586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85009372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076225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WID</a:t>
                      </a:r>
                      <a:r>
                        <a:rPr lang="en-US" altLang="ko-KR" baseline="0" dirty="0">
                          <a:solidFill>
                            <a:schemeClr val="tx1"/>
                          </a:solidFill>
                        </a:rPr>
                        <a:t> #1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WID</a:t>
                      </a:r>
                      <a:r>
                        <a:rPr lang="en-US" altLang="ko-KR" baseline="0" dirty="0">
                          <a:solidFill>
                            <a:schemeClr val="tx1"/>
                          </a:solidFill>
                        </a:rPr>
                        <a:t> #2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∙∙∙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WID</a:t>
                      </a:r>
                      <a:r>
                        <a:rPr lang="en-US" altLang="ko-KR" baseline="0" dirty="0">
                          <a:solidFill>
                            <a:schemeClr val="tx1"/>
                          </a:solidFill>
                        </a:rPr>
                        <a:t> #n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Padding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43995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19200" y="3029336"/>
            <a:ext cx="6530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Bits :	12	      12			12	       x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2E469CE5-78BB-48F8-8D58-BF0AE235E8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229315"/>
              </p:ext>
            </p:extLst>
          </p:nvPr>
        </p:nvGraphicFramePr>
        <p:xfrm>
          <a:off x="1765539" y="5121249"/>
          <a:ext cx="6096000" cy="370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68045161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0900596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3586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85009372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076225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WID</a:t>
                      </a:r>
                      <a:r>
                        <a:rPr lang="en-US" altLang="ko-KR" baseline="0" dirty="0">
                          <a:solidFill>
                            <a:schemeClr val="tx1"/>
                          </a:solidFill>
                        </a:rPr>
                        <a:t> #1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Padding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∙∙∙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WID</a:t>
                      </a:r>
                      <a:r>
                        <a:rPr lang="en-US" altLang="ko-KR" baseline="0" dirty="0">
                          <a:solidFill>
                            <a:schemeClr val="tx1"/>
                          </a:solidFill>
                        </a:rPr>
                        <a:t> #n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Padding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43995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D7EBC87-E99F-4E89-AD84-EA241740D133}"/>
              </a:ext>
            </a:extLst>
          </p:cNvPr>
          <p:cNvSpPr txBox="1"/>
          <p:nvPr/>
        </p:nvSpPr>
        <p:spPr>
          <a:xfrm>
            <a:off x="1219200" y="5476352"/>
            <a:ext cx="6530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Bits :	12	      4			12	       4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222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Optimization method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1660350"/>
            <a:ext cx="8229600" cy="48420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/>
              <a:t>Additional indication methods for Multi-WID WUR Frame could reduce padding overhead</a:t>
            </a:r>
          </a:p>
          <a:p>
            <a:pPr lvl="1"/>
            <a:r>
              <a:rPr lang="en-US" altLang="ko-KR" sz="1600" dirty="0"/>
              <a:t>WUR frame is allowed to have Frame Body field with non zero </a:t>
            </a:r>
            <a:r>
              <a:rPr lang="en-US" altLang="ko-KR" sz="1600" dirty="0" err="1"/>
              <a:t>Misc</a:t>
            </a:r>
            <a:r>
              <a:rPr lang="en-US" altLang="ko-KR" sz="1600" dirty="0"/>
              <a:t> field</a:t>
            </a:r>
          </a:p>
          <a:p>
            <a:pPr lvl="2"/>
            <a:r>
              <a:rPr lang="en-US" altLang="ko-KR" sz="1400" dirty="0"/>
              <a:t>Set 0 for Length Present field and number of user-1 for </a:t>
            </a:r>
            <a:r>
              <a:rPr lang="en-US" altLang="ko-KR" sz="1400" dirty="0" err="1"/>
              <a:t>Misc</a:t>
            </a:r>
            <a:r>
              <a:rPr lang="en-US" altLang="ko-KR" sz="1400" dirty="0"/>
              <a:t> field</a:t>
            </a:r>
          </a:p>
          <a:p>
            <a:pPr lvl="2"/>
            <a:r>
              <a:rPr lang="en-US" altLang="ko-KR" sz="1400" dirty="0"/>
              <a:t>Number of user = M+1, 8 users at most</a:t>
            </a:r>
          </a:p>
          <a:p>
            <a:pPr lvl="2"/>
            <a:r>
              <a:rPr lang="en-US" altLang="ko-KR" sz="1400" dirty="0"/>
              <a:t>M &gt; 0 if the address field is set to 0, M=0 if the WUR frame if the address field is not set to 0</a:t>
            </a:r>
          </a:p>
          <a:p>
            <a:pPr lvl="1"/>
            <a:r>
              <a:rPr lang="en-US" altLang="ko-KR" sz="1600" dirty="0"/>
              <a:t>Or make a different decoding rules for Length/</a:t>
            </a:r>
            <a:r>
              <a:rPr lang="en-US" altLang="ko-KR" sz="1600" dirty="0" err="1"/>
              <a:t>Misc</a:t>
            </a:r>
            <a:r>
              <a:rPr lang="en-US" altLang="ko-KR" sz="1600" dirty="0"/>
              <a:t> field if the type of WUR Frame is a Wake-up Frame (Number of STAs-1 instead of 16 octets)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No padding bits if WUR Frame can be generated by bit-by-bit</a:t>
            </a:r>
          </a:p>
          <a:p>
            <a:r>
              <a:rPr lang="en-US" altLang="ko-KR" sz="2000" dirty="0"/>
              <a:t>At most 4 bits if WUR Frame should be generated by octet-by-octet</a:t>
            </a:r>
          </a:p>
          <a:p>
            <a:pPr lvl="1"/>
            <a:r>
              <a:rPr lang="en-US" altLang="ko-KR" sz="1600" dirty="0"/>
              <a:t>0 for M=2m (m = 1, 2, …) case</a:t>
            </a:r>
          </a:p>
          <a:p>
            <a:pPr lvl="1"/>
            <a:r>
              <a:rPr lang="en-US" altLang="ko-KR" sz="1600" dirty="0"/>
              <a:t>4 for M=2m+1 (m = 0, 1, 2, …) case</a:t>
            </a:r>
          </a:p>
          <a:p>
            <a:r>
              <a:rPr lang="en-US" altLang="ko-KR" sz="2000" dirty="0"/>
              <a:t>Address field shall not set to 0 when there is a single target WUR STA</a:t>
            </a: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075179"/>
              </p:ext>
            </p:extLst>
          </p:nvPr>
        </p:nvGraphicFramePr>
        <p:xfrm>
          <a:off x="1765539" y="3977821"/>
          <a:ext cx="6096000" cy="370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68045161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0900596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3586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85009372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076225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WID</a:t>
                      </a:r>
                      <a:r>
                        <a:rPr lang="en-US" altLang="ko-KR" baseline="0" dirty="0">
                          <a:solidFill>
                            <a:schemeClr val="tx1"/>
                          </a:solidFill>
                        </a:rPr>
                        <a:t> #1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WID</a:t>
                      </a:r>
                      <a:r>
                        <a:rPr lang="en-US" altLang="ko-KR" baseline="0" dirty="0">
                          <a:solidFill>
                            <a:schemeClr val="tx1"/>
                          </a:solidFill>
                        </a:rPr>
                        <a:t> #2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∙∙∙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WID</a:t>
                      </a:r>
                      <a:r>
                        <a:rPr lang="en-US" altLang="ko-KR" baseline="0" dirty="0">
                          <a:solidFill>
                            <a:schemeClr val="tx1"/>
                          </a:solidFill>
                        </a:rPr>
                        <a:t> #n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Padding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43995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19200" y="4390345"/>
            <a:ext cx="6530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Bits :	12	      12			12	       x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908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B7FB11F-FAFC-4E1E-B486-D9A71AEB3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dirty="0">
                <a:latin typeface="Times New Roman"/>
                <a:ea typeface="맑은 고딕"/>
                <a:cs typeface="Times New Roman"/>
              </a:rPr>
              <a:t>WUR Capabilities information</a:t>
            </a:r>
            <a:endParaRPr lang="ko-KR" dirty="0">
              <a:latin typeface="Times New Roman"/>
              <a:cs typeface="Times New Roman"/>
            </a:endParaRPr>
          </a:p>
        </p:txBody>
      </p:sp>
      <p:sp>
        <p:nvSpPr>
          <p:cNvPr id="11" name="내용 개체 틀 10">
            <a:extLst>
              <a:ext uri="{FF2B5EF4-FFF2-40B4-BE49-F238E27FC236}">
                <a16:creationId xmlns:a16="http://schemas.microsoft.com/office/drawing/2014/main" id="{D6F4F4FD-8307-4D07-AB90-556DDB1E7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the following types of WUR frame, nonzero frame body exists:</a:t>
            </a:r>
          </a:p>
          <a:p>
            <a:pPr lvl="1"/>
            <a:r>
              <a:rPr lang="en-US" altLang="ko-KR" dirty="0"/>
              <a:t>WUR Wake-up frame with WID=0</a:t>
            </a:r>
          </a:p>
          <a:p>
            <a:pPr lvl="1"/>
            <a:r>
              <a:rPr lang="en-US" altLang="ko-KR" dirty="0"/>
              <a:t>WUR Discovery frame</a:t>
            </a:r>
          </a:p>
          <a:p>
            <a:pPr lvl="1"/>
            <a:r>
              <a:rPr lang="en-US" altLang="ko-KR" dirty="0"/>
              <a:t>WUR vendor specific frame</a:t>
            </a:r>
          </a:p>
          <a:p>
            <a:r>
              <a:rPr lang="en-US" altLang="ko-KR" dirty="0"/>
              <a:t>The Capabilities information, STA only indicates the support of the nonzero frame body</a:t>
            </a:r>
          </a:p>
          <a:p>
            <a:pPr lvl="1"/>
            <a:r>
              <a:rPr lang="en-US" altLang="ko-KR" dirty="0"/>
              <a:t>There is no indication for individual type of WUR frame</a:t>
            </a:r>
          </a:p>
          <a:p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537691"/>
              </p:ext>
            </p:extLst>
          </p:nvPr>
        </p:nvGraphicFramePr>
        <p:xfrm>
          <a:off x="683568" y="5089242"/>
          <a:ext cx="7776863" cy="11008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3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8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1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41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41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37327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PCR</a:t>
                      </a:r>
                      <a:r>
                        <a:rPr lang="en-US" altLang="ko-KR" sz="1000" baseline="0" dirty="0"/>
                        <a:t> Transition Delay</a:t>
                      </a:r>
                      <a:endParaRPr lang="ko-KR" alt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rgbClr val="FF0000"/>
                          </a:solidFill>
                        </a:rPr>
                        <a:t>Nonzero</a:t>
                      </a:r>
                      <a:r>
                        <a:rPr lang="en-US" altLang="ko-KR" sz="1000" baseline="0" dirty="0">
                          <a:solidFill>
                            <a:srgbClr val="FF0000"/>
                          </a:solidFill>
                        </a:rPr>
                        <a:t> Length Frame Body Support</a:t>
                      </a:r>
                      <a:endParaRPr lang="ko-KR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Group IDs</a:t>
                      </a:r>
                      <a:r>
                        <a:rPr lang="en-US" altLang="ko-KR" sz="1000" baseline="0" dirty="0"/>
                        <a:t> Support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Protection</a:t>
                      </a:r>
                      <a:r>
                        <a:rPr lang="en-US" altLang="ko-KR" sz="1000" baseline="0" dirty="0"/>
                        <a:t> Support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20</a:t>
                      </a:r>
                      <a:r>
                        <a:rPr lang="en-US" altLang="ko-KR" sz="1000" baseline="0" dirty="0"/>
                        <a:t> MHz WUR PPDU with HDR Support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WUR Channel Switching Support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Reserved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52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Bits:</a:t>
                      </a:r>
                      <a:endParaRPr lang="ko-KR" alt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8</a:t>
                      </a:r>
                      <a:endParaRPr lang="ko-KR" alt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2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1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1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1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2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5429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Suggestion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1602929"/>
            <a:ext cx="8229600" cy="49701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/>
              <a:t>Adding 1 bit of receiving the WUR Wake-up frame with multiple WIDs in WUR capabilities field</a:t>
            </a:r>
          </a:p>
          <a:p>
            <a:pPr lvl="1"/>
            <a:r>
              <a:rPr lang="en-US" altLang="ko-KR" sz="1600" dirty="0"/>
              <a:t>Use the reserved bits of WUR capabilities field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r>
              <a:rPr lang="en-US" altLang="ko-KR" sz="2000" dirty="0"/>
              <a:t>Following text modification is also suggested for length indication</a:t>
            </a:r>
          </a:p>
          <a:p>
            <a:pPr lvl="1"/>
            <a:r>
              <a:rPr lang="en-US" altLang="ko-KR" sz="1600" dirty="0"/>
              <a:t>9.10.2.4 Frame Body field</a:t>
            </a:r>
          </a:p>
          <a:p>
            <a:pPr marL="457200" lvl="1" indent="0">
              <a:buNone/>
            </a:pPr>
            <a:r>
              <a:rPr lang="en-US" altLang="ko-KR" sz="1600" strike="sngStrike" dirty="0"/>
              <a:t>The Frame Body field is not present when the Length Present subfield of the Frame Control field is 0 (i.e., within ML WUR frames) and is present when the Length Present subfield of the Frame Control field is 1 (i.e., within VL WUR frames).</a:t>
            </a:r>
          </a:p>
          <a:p>
            <a:pPr marL="457200" lvl="1" indent="0">
              <a:buNone/>
            </a:pPr>
            <a:r>
              <a:rPr lang="en-US" altLang="ko-KR" sz="1600" dirty="0"/>
              <a:t>The Frame Body field is not present unless the Length present field of the Frame Control field is set 1 or the WUR Frame is a wake-up frame with the non-zero Length/</a:t>
            </a:r>
            <a:r>
              <a:rPr lang="en-US" altLang="ko-KR" sz="1600" dirty="0" err="1"/>
              <a:t>misc</a:t>
            </a:r>
            <a:r>
              <a:rPr lang="en-US" altLang="ko-KR" sz="1600" dirty="0"/>
              <a:t> field of the Frame control field.</a:t>
            </a:r>
          </a:p>
          <a:p>
            <a:pPr lvl="1"/>
            <a:r>
              <a:rPr lang="en-US" altLang="ko-KR" sz="1600" dirty="0"/>
              <a:t>9.10.3.2 WUR Wake-up frame format</a:t>
            </a:r>
          </a:p>
          <a:p>
            <a:pPr marL="457200" lvl="1" indent="0">
              <a:buNone/>
            </a:pPr>
            <a:r>
              <a:rPr lang="en-US" altLang="ko-KR" sz="1600" u="sng" dirty="0"/>
              <a:t>The </a:t>
            </a:r>
            <a:r>
              <a:rPr lang="en-US" altLang="ko-KR" sz="1600" u="sng" dirty="0" err="1"/>
              <a:t>Misc</a:t>
            </a:r>
            <a:r>
              <a:rPr lang="en-US" altLang="ko-KR" sz="1600" u="sng" dirty="0"/>
              <a:t> field of the WUR Wake-up frame with multiple WIDs contains the number of WIDs-1 in the Frame Body field if the Address field of the WUR Wake-up Frame is set to 0.</a:t>
            </a:r>
            <a:endParaRPr lang="en-US" altLang="ko-KR" sz="1600" dirty="0"/>
          </a:p>
          <a:p>
            <a:endParaRPr lang="en-US" altLang="ko-KR" sz="2000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726041"/>
              </p:ext>
            </p:extLst>
          </p:nvPr>
        </p:nvGraphicFramePr>
        <p:xfrm>
          <a:off x="457199" y="2605144"/>
          <a:ext cx="8071340" cy="11008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1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9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67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1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13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76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11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8473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37327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PCR</a:t>
                      </a:r>
                      <a:r>
                        <a:rPr lang="en-US" altLang="ko-KR" sz="1000" baseline="0" dirty="0"/>
                        <a:t> Transition Delay</a:t>
                      </a:r>
                      <a:endParaRPr lang="ko-KR" alt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Nonzero</a:t>
                      </a:r>
                      <a:r>
                        <a:rPr lang="en-US" altLang="ko-KR" sz="1000" baseline="0" dirty="0">
                          <a:solidFill>
                            <a:schemeClr val="tx1"/>
                          </a:solidFill>
                        </a:rPr>
                        <a:t> Length Frame Body Support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u="sng" dirty="0">
                          <a:solidFill>
                            <a:schemeClr val="tx1"/>
                          </a:solidFill>
                        </a:rPr>
                        <a:t>Multiple WIDs</a:t>
                      </a:r>
                      <a:r>
                        <a:rPr lang="en-US" altLang="ko-KR" sz="1000" u="sng" baseline="0" dirty="0">
                          <a:solidFill>
                            <a:schemeClr val="tx1"/>
                          </a:solidFill>
                        </a:rPr>
                        <a:t> Support</a:t>
                      </a:r>
                      <a:endParaRPr lang="ko-KR" altLang="en-US" sz="1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Group IDs</a:t>
                      </a:r>
                      <a:r>
                        <a:rPr lang="en-US" altLang="ko-KR" sz="1000" baseline="0" dirty="0"/>
                        <a:t> Support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Protection</a:t>
                      </a:r>
                      <a:r>
                        <a:rPr lang="en-US" altLang="ko-KR" sz="1000" baseline="0" dirty="0"/>
                        <a:t> Support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20</a:t>
                      </a:r>
                      <a:r>
                        <a:rPr lang="en-US" altLang="ko-KR" sz="1000" baseline="0" dirty="0"/>
                        <a:t> MHz WUR PPDU with HDR Support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WUR Channel Switching Support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Reserved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52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Bits:</a:t>
                      </a:r>
                      <a:endParaRPr lang="ko-KR" alt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8</a:t>
                      </a:r>
                      <a:endParaRPr lang="ko-KR" alt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u="sng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2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1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1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1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strike="sngStrike" dirty="0"/>
                        <a:t>2</a:t>
                      </a:r>
                      <a:r>
                        <a:rPr lang="en-US" altLang="ko-KR" sz="1000" u="sng" strike="noStrike" dirty="0"/>
                        <a:t>1</a:t>
                      </a:r>
                      <a:endParaRPr lang="ko-KR" altLang="en-US" sz="1000" strike="sngStrik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0861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Frame structure of multiple WID Wake-up Frame shall be described in D1.0</a:t>
            </a:r>
          </a:p>
          <a:p>
            <a:r>
              <a:rPr lang="en-US" altLang="ko-KR" dirty="0"/>
              <a:t>Simple structure of multiple WID Wake-up Frame may have severe overhead due to its padding bits</a:t>
            </a:r>
          </a:p>
          <a:p>
            <a:r>
              <a:rPr lang="en-US" altLang="ko-KR" dirty="0"/>
              <a:t>Because 11ba is considering simple operations and small modifications on PCR operation, using the redundant bits for indicating any additional PCR operations is not suitable for concept of 11ba</a:t>
            </a:r>
          </a:p>
          <a:p>
            <a:r>
              <a:rPr lang="en-US" altLang="ko-KR" dirty="0"/>
              <a:t>The proposed method reduces its padding overhead and enables </a:t>
            </a:r>
            <a:r>
              <a:rPr lang="en-US" altLang="ko-KR" dirty="0" err="1"/>
              <a:t>WURx</a:t>
            </a:r>
            <a:r>
              <a:rPr lang="en-US" altLang="ko-KR" dirty="0"/>
              <a:t> to know whether it is multiple WID Wake-up Frame or not before decoding the address field.</a:t>
            </a:r>
          </a:p>
        </p:txBody>
      </p:sp>
    </p:spTree>
    <p:extLst>
      <p:ext uri="{BB962C8B-B14F-4D97-AF65-F5344CB8AC3E}">
        <p14:creationId xmlns:p14="http://schemas.microsoft.com/office/powerpoint/2010/main" val="1918964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IEEE Draft P802.11ba D0.4</a:t>
            </a:r>
          </a:p>
        </p:txBody>
      </p:sp>
    </p:spTree>
    <p:extLst>
      <p:ext uri="{BB962C8B-B14F-4D97-AF65-F5344CB8AC3E}">
        <p14:creationId xmlns:p14="http://schemas.microsoft.com/office/powerpoint/2010/main" val="32541866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14813</TotalTime>
  <Words>1058</Words>
  <Application>Microsoft Office PowerPoint</Application>
  <PresentationFormat>화면 슬라이드 쇼(4:3)</PresentationFormat>
  <Paragraphs>147</Paragraphs>
  <Slides>9</Slides>
  <Notes>2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5" baseType="lpstr">
      <vt:lpstr>MS Gothic</vt:lpstr>
      <vt:lpstr>맑은 고딕</vt:lpstr>
      <vt:lpstr>Arial</vt:lpstr>
      <vt:lpstr>Times New Roman</vt:lpstr>
      <vt:lpstr>2_Office 테마</vt:lpstr>
      <vt:lpstr>Document</vt:lpstr>
      <vt:lpstr>PowerPoint 프레젠테이션</vt:lpstr>
      <vt:lpstr>Introduction</vt:lpstr>
      <vt:lpstr>Frame structure for WUR Frame with Frame Body field</vt:lpstr>
      <vt:lpstr>Frame structure for Multi-WID WUR Frame</vt:lpstr>
      <vt:lpstr>Optimization method</vt:lpstr>
      <vt:lpstr>WUR Capabilities information</vt:lpstr>
      <vt:lpstr>Suggestion</vt:lpstr>
      <vt:lpstr>Conclusions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Multiple WID WUR Frame Format</dc:title>
  <dc:creator>안진수</dc:creator>
  <cp:lastModifiedBy>안 진수</cp:lastModifiedBy>
  <cp:revision>333</cp:revision>
  <dcterms:created xsi:type="dcterms:W3CDTF">2016-07-06T00:57:14Z</dcterms:created>
  <dcterms:modified xsi:type="dcterms:W3CDTF">2018-09-11T03:18:42Z</dcterms:modified>
</cp:coreProperties>
</file>