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298" r:id="rId3"/>
    <p:sldId id="325" r:id="rId4"/>
    <p:sldId id="299" r:id="rId5"/>
    <p:sldId id="328" r:id="rId6"/>
    <p:sldId id="329" r:id="rId7"/>
    <p:sldId id="330" r:id="rId8"/>
    <p:sldId id="327" r:id="rId9"/>
    <p:sldId id="331" r:id="rId10"/>
    <p:sldId id="32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3008" autoAdjust="0"/>
  </p:normalViewPr>
  <p:slideViewPr>
    <p:cSldViewPr snapToGrid="0">
      <p:cViewPr varScale="1">
        <p:scale>
          <a:sx n="65" d="100"/>
          <a:sy n="65" d="100"/>
        </p:scale>
        <p:origin x="700" y="56"/>
      </p:cViewPr>
      <p:guideLst/>
    </p:cSldViewPr>
  </p:slideViewPr>
  <p:outlineViewPr>
    <p:cViewPr>
      <p:scale>
        <a:sx n="33" d="100"/>
        <a:sy n="33" d="100"/>
      </p:scale>
      <p:origin x="0" y="-370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802.11-18/-1564r0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Further Discussion on </a:t>
            </a:r>
            <a:r>
              <a:rPr lang="en-US" sz="2800" dirty="0" smtClean="0"/>
              <a:t>Content of </a:t>
            </a:r>
            <a:r>
              <a:rPr lang="en-US" sz="2800" dirty="0" smtClean="0"/>
              <a:t>BPSK Mark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15708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0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Shahrnaz Azizi, Intel Corporation</a:t>
            </a:r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213759"/>
              </p:ext>
            </p:extLst>
          </p:nvPr>
        </p:nvGraphicFramePr>
        <p:xfrm>
          <a:off x="1998662" y="3243589"/>
          <a:ext cx="85518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Document" r:id="rId4" imgW="8551079" imgH="3102962" progId="Word.Document.8">
                  <p:embed/>
                </p:oleObj>
              </mc:Choice>
              <mc:Fallback>
                <p:oleObj name="Document" r:id="rId4" imgW="8551079" imgH="310296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8662" y="3243589"/>
                        <a:ext cx="8551862" cy="310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Alphan Sahin, et. al., “11-18-1156-01-00ba-a-comparison-of-bpsk-mark-options”, July 2018</a:t>
            </a:r>
          </a:p>
          <a:p>
            <a:pPr marL="0" indent="0"/>
            <a:r>
              <a:rPr lang="en-US" dirty="0" smtClean="0"/>
              <a:t>[2] </a:t>
            </a:r>
            <a:r>
              <a:rPr lang="en-US" dirty="0"/>
              <a:t>Alphan Sahin, et. al., </a:t>
            </a:r>
            <a:r>
              <a:rPr lang="en-US" dirty="0" smtClean="0"/>
              <a:t>“11-18-1068-08-00ba-proposed-spec-text-on-the-construction-of-the-bpsk-mark</a:t>
            </a:r>
            <a:r>
              <a:rPr lang="en-US" dirty="0"/>
              <a:t>”, July 2018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0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6" y="1622385"/>
            <a:ext cx="10460567" cy="46973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During </a:t>
            </a:r>
            <a:r>
              <a:rPr lang="en-US" dirty="0" smtClean="0"/>
              <a:t>the July meeting, </a:t>
            </a:r>
            <a:r>
              <a:rPr lang="en-US" dirty="0" smtClean="0"/>
              <a:t>the group discussed </a:t>
            </a:r>
            <a:r>
              <a:rPr lang="en-US" dirty="0"/>
              <a:t>that BPSK Mark should be BCC ½ coded OFDM symbol to be utilized in </a:t>
            </a:r>
            <a:r>
              <a:rPr lang="en-US" dirty="0" smtClean="0"/>
              <a:t>future 802.11 specification (e.g. EHT)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smtClean="0"/>
              <a:t>11-18-1156-01 [1</a:t>
            </a:r>
            <a:r>
              <a:rPr lang="en-US" dirty="0" smtClean="0"/>
              <a:t>], this </a:t>
            </a:r>
            <a:r>
              <a:rPr lang="en-US" dirty="0" smtClean="0"/>
              <a:t>discussion was </a:t>
            </a:r>
            <a:r>
              <a:rPr lang="en-US" dirty="0" smtClean="0"/>
              <a:t>brought </a:t>
            </a:r>
            <a:r>
              <a:rPr lang="en-US" dirty="0"/>
              <a:t>up </a:t>
            </a:r>
            <a:r>
              <a:rPr lang="en-US" dirty="0" smtClean="0"/>
              <a:t>and </a:t>
            </a:r>
            <a:r>
              <a:rPr lang="en-US" dirty="0"/>
              <a:t>the motion for a similar proposal was approved </a:t>
            </a:r>
            <a:r>
              <a:rPr lang="en-US" dirty="0"/>
              <a:t>in 11-18-1068-08 [2</a:t>
            </a:r>
            <a:r>
              <a:rPr lang="en-US" dirty="0" smtClean="0"/>
              <a:t>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presentation, we discuss a proposal for defining </a:t>
            </a:r>
            <a:r>
              <a:rPr lang="en-US" dirty="0" smtClean="0"/>
              <a:t>the content of BPSK </a:t>
            </a:r>
            <a:r>
              <a:rPr lang="en-US" dirty="0"/>
              <a:t>Mark in </a:t>
            </a:r>
            <a:r>
              <a:rPr lang="en-US" dirty="0" err="1"/>
              <a:t>TGba</a:t>
            </a:r>
            <a:r>
              <a:rPr lang="en-US" dirty="0"/>
              <a:t> to allow </a:t>
            </a:r>
            <a:r>
              <a:rPr lang="en-US" dirty="0" smtClean="0"/>
              <a:t>a future 802.11 specification to utilize BPSK Mark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left to vendors’ choices and WUR </a:t>
            </a:r>
            <a:r>
              <a:rPr lang="en-US" dirty="0" smtClean="0"/>
              <a:t>is deployed </a:t>
            </a:r>
            <a:r>
              <a:rPr lang="en-US" dirty="0" smtClean="0"/>
              <a:t>in the market sooner than </a:t>
            </a:r>
            <a:r>
              <a:rPr lang="en-US" dirty="0" smtClean="0"/>
              <a:t>EHT for example, </a:t>
            </a:r>
            <a:r>
              <a:rPr lang="en-US" dirty="0" smtClean="0"/>
              <a:t>then EHT devices will not be able to classify </a:t>
            </a:r>
            <a:r>
              <a:rPr lang="en-US" dirty="0" smtClean="0"/>
              <a:t>a </a:t>
            </a:r>
            <a:r>
              <a:rPr lang="en-US" dirty="0" err="1" smtClean="0"/>
              <a:t>TGba</a:t>
            </a:r>
            <a:r>
              <a:rPr lang="en-US" dirty="0" smtClean="0"/>
              <a:t> wake-up packet.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BPSK 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BPSK </a:t>
            </a:r>
            <a:r>
              <a:rPr lang="en-US" dirty="0" smtClean="0"/>
              <a:t>Mark is not useful for WUR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BPSK </a:t>
            </a:r>
            <a:r>
              <a:rPr lang="en-US" dirty="0" smtClean="0"/>
              <a:t>Mark is not decodable by legacy </a:t>
            </a:r>
            <a:r>
              <a:rPr lang="en-US" dirty="0" smtClean="0"/>
              <a:t>802.11 devices </a:t>
            </a:r>
            <a:r>
              <a:rPr lang="en-US" dirty="0" smtClean="0"/>
              <a:t>(based on the current draft of 11ax and previous amendments)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 </a:t>
            </a:r>
            <a:r>
              <a:rPr lang="en-US" dirty="0" smtClean="0"/>
              <a:t>of </a:t>
            </a:r>
            <a:r>
              <a:rPr lang="en-US" dirty="0" smtClean="0"/>
              <a:t>BPSK </a:t>
            </a:r>
            <a:r>
              <a:rPr lang="en-US" dirty="0" smtClean="0"/>
              <a:t>Mark should be defined in </a:t>
            </a:r>
            <a:r>
              <a:rPr lang="en-US" dirty="0" err="1" smtClean="0"/>
              <a:t>TGba</a:t>
            </a:r>
            <a:r>
              <a:rPr lang="en-US" dirty="0" smtClean="0"/>
              <a:t> for future standar</a:t>
            </a:r>
            <a:r>
              <a:rPr lang="en-US" dirty="0" smtClean="0"/>
              <a:t>d </a:t>
            </a:r>
            <a:r>
              <a:rPr lang="en-US" dirty="0" smtClean="0"/>
              <a:t>devices to classify Wake-up packet and the </a:t>
            </a:r>
            <a:r>
              <a:rPr lang="en-US" dirty="0" smtClean="0"/>
              <a:t>exact content of BPSK Mark should be defined </a:t>
            </a:r>
            <a:r>
              <a:rPr lang="en-US" dirty="0" smtClean="0"/>
              <a:t>in </a:t>
            </a:r>
            <a:r>
              <a:rPr lang="en-US" dirty="0" smtClean="0"/>
              <a:t>a future standard (e.g. EHT)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7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BPSK </a:t>
            </a:r>
            <a:r>
              <a:rPr lang="en-US" dirty="0" smtClean="0"/>
              <a:t>Mark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Type: 2 bits 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Example</a:t>
            </a:r>
            <a:r>
              <a:rPr lang="en-US" dirty="0" smtClean="0"/>
              <a:t>: </a:t>
            </a:r>
            <a:r>
              <a:rPr lang="en-US" dirty="0" smtClean="0"/>
              <a:t>0 =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</a:t>
            </a:r>
            <a:r>
              <a:rPr lang="en-US" dirty="0" smtClean="0"/>
              <a:t>en. WUR </a:t>
            </a:r>
            <a:r>
              <a:rPr lang="en-US" dirty="0" smtClean="0"/>
              <a:t>deployed prior to EHT, </a:t>
            </a:r>
            <a:r>
              <a:rPr lang="en-US" dirty="0" smtClean="0"/>
              <a:t>1=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gen. </a:t>
            </a:r>
            <a:r>
              <a:rPr lang="en-US" dirty="0" smtClean="0"/>
              <a:t>WUR deployed after EHT, etc.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CRC: 8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Tail :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rest </a:t>
            </a:r>
            <a:r>
              <a:rPr lang="en-US" dirty="0" smtClean="0"/>
              <a:t>bits are </a:t>
            </a:r>
            <a:r>
              <a:rPr lang="en-US" dirty="0" smtClean="0"/>
              <a:t>reserved and will be define in </a:t>
            </a:r>
            <a:r>
              <a:rPr lang="en-US" dirty="0" smtClean="0"/>
              <a:t>a future </a:t>
            </a:r>
            <a:r>
              <a:rPr lang="en-US" dirty="0" smtClean="0"/>
              <a:t>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</a:t>
            </a:r>
            <a:r>
              <a:rPr lang="en-US" dirty="0" smtClean="0"/>
              <a:t>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Flipped </a:t>
            </a:r>
            <a:r>
              <a:rPr lang="en-US" dirty="0" smtClean="0"/>
              <a:t>RL-SIG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All </a:t>
            </a:r>
            <a:r>
              <a:rPr lang="en-US" dirty="0" smtClean="0">
                <a:sym typeface="Wingdings" panose="05000000000000000000" pitchFamily="2" charset="2"/>
              </a:rPr>
              <a:t>devices (legacy, 11ax, EHT) will classify it as 11a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Later future </a:t>
            </a:r>
            <a:r>
              <a:rPr lang="en-US" dirty="0" smtClean="0">
                <a:sym typeface="Wingdings" panose="05000000000000000000" pitchFamily="2" charset="2"/>
              </a:rPr>
              <a:t>spec </a:t>
            </a:r>
            <a:r>
              <a:rPr lang="en-US" dirty="0" smtClean="0">
                <a:sym typeface="Wingdings" panose="05000000000000000000" pitchFamily="2" charset="2"/>
              </a:rPr>
              <a:t>can define a new content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Option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RL-SIG, Mod </a:t>
            </a:r>
            <a:r>
              <a:rPr lang="en-US" dirty="0" smtClean="0">
                <a:sym typeface="Wingdings" panose="05000000000000000000" pitchFamily="2" charset="2"/>
              </a:rPr>
              <a:t>(Length,3) = 0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Do you agree to make BPSK Mark classifiable by future amendments?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Y/N/Abstain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38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Which of the following options do you </a:t>
            </a:r>
            <a:r>
              <a:rPr lang="en-US" sz="2800" dirty="0" smtClean="0"/>
              <a:t>support for BPSK Mark?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 smtClean="0"/>
              <a:t>A </a:t>
            </a:r>
            <a:r>
              <a:rPr lang="en-US" sz="2400" dirty="0" smtClean="0"/>
              <a:t>– Define a simple structure in </a:t>
            </a:r>
            <a:r>
              <a:rPr lang="en-US" sz="2400" dirty="0" err="1" smtClean="0"/>
              <a:t>TGba</a:t>
            </a:r>
            <a:r>
              <a:rPr lang="en-US" sz="2400" dirty="0" smtClean="0"/>
              <a:t> (Option 1 in Slide 4)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 smtClean="0"/>
              <a:t>B </a:t>
            </a:r>
            <a:r>
              <a:rPr lang="en-US" sz="2400" dirty="0"/>
              <a:t>– </a:t>
            </a:r>
            <a:r>
              <a:rPr lang="en-US" sz="2400" dirty="0" smtClean="0"/>
              <a:t>Reuse RL-SIG </a:t>
            </a:r>
            <a:r>
              <a:rPr lang="en-US" sz="2400" dirty="0" smtClean="0"/>
              <a:t>(Option 2 and Option 3 in Slide 4)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3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</a:t>
            </a:r>
            <a:r>
              <a:rPr lang="en-US" sz="2800" dirty="0" smtClean="0"/>
              <a:t>o you support BPSK Mark to be defined as follows 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Type – 2bits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Tail –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CRC - 8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rest </a:t>
            </a:r>
            <a:r>
              <a:rPr lang="en-US" sz="2400" dirty="0" smtClean="0"/>
              <a:t>bits are </a:t>
            </a:r>
            <a:r>
              <a:rPr lang="en-US" sz="2400" dirty="0" smtClean="0"/>
              <a:t>reserved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18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Which of the following options (as defined in slide #4) do you </a:t>
            </a:r>
            <a:r>
              <a:rPr lang="en-US" sz="2800" dirty="0" smtClean="0"/>
              <a:t>support for the content of BPSK Mark?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 smtClean="0"/>
              <a:t>A: </a:t>
            </a:r>
            <a:r>
              <a:rPr lang="en-US" sz="2400" dirty="0" smtClean="0"/>
              <a:t>Flipped </a:t>
            </a:r>
            <a:r>
              <a:rPr lang="en-US" sz="2400" dirty="0"/>
              <a:t>RL-SIG </a:t>
            </a:r>
            <a:r>
              <a:rPr lang="en-US" sz="2400" dirty="0" smtClean="0"/>
              <a:t>(Option 2 in slide #4)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Option </a:t>
            </a:r>
            <a:r>
              <a:rPr lang="en-US" sz="2400" dirty="0" smtClean="0">
                <a:sym typeface="Wingdings" panose="05000000000000000000" pitchFamily="2" charset="2"/>
              </a:rPr>
              <a:t>B:</a:t>
            </a:r>
            <a:r>
              <a:rPr lang="en-US" sz="2400" dirty="0" smtClean="0"/>
              <a:t> </a:t>
            </a:r>
            <a:r>
              <a:rPr lang="en-US" sz="2400" dirty="0" smtClean="0"/>
              <a:t>L-SIG/</a:t>
            </a:r>
            <a:r>
              <a:rPr lang="en-US" sz="2400" dirty="0" smtClean="0">
                <a:sym typeface="Wingdings" panose="05000000000000000000" pitchFamily="2" charset="2"/>
              </a:rPr>
              <a:t>RL-SIG with Length </a:t>
            </a:r>
            <a:r>
              <a:rPr lang="en-US" sz="2400" dirty="0" smtClean="0">
                <a:sym typeface="Wingdings" panose="05000000000000000000" pitchFamily="2" charset="2"/>
              </a:rPr>
              <a:t>divisible </a:t>
            </a:r>
            <a:r>
              <a:rPr lang="en-US" sz="2400" dirty="0" smtClean="0">
                <a:sym typeface="Wingdings" panose="05000000000000000000" pitchFamily="2" charset="2"/>
              </a:rPr>
              <a:t>by 3 </a:t>
            </a:r>
            <a:r>
              <a:rPr lang="en-US" sz="2400" dirty="0"/>
              <a:t>(Option </a:t>
            </a:r>
            <a:r>
              <a:rPr lang="en-US" sz="2400" dirty="0" smtClean="0"/>
              <a:t>3 </a:t>
            </a:r>
            <a:r>
              <a:rPr lang="en-US" sz="2400" dirty="0"/>
              <a:t>in slide #4)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1631078"/>
            <a:ext cx="10361084" cy="4396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Do you support to define BPSK Mark as  L-SIG/</a:t>
            </a:r>
            <a:r>
              <a:rPr lang="en-US" sz="2800" dirty="0" smtClean="0">
                <a:sym typeface="Wingdings" panose="05000000000000000000" pitchFamily="2" charset="2"/>
              </a:rPr>
              <a:t>RL-SIG with Length divisible by 3?</a:t>
            </a:r>
            <a:endParaRPr lang="en-US" sz="28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2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8461</TotalTime>
  <Words>587</Words>
  <Application>Microsoft Office PowerPoint</Application>
  <PresentationFormat>Widescreen</PresentationFormat>
  <Paragraphs>86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Wingdings</vt:lpstr>
      <vt:lpstr>1_Office Theme</vt:lpstr>
      <vt:lpstr>Document</vt:lpstr>
      <vt:lpstr>Further Discussion on Content of BPSK Mark</vt:lpstr>
      <vt:lpstr>Introduction</vt:lpstr>
      <vt:lpstr>Content of BPSK Mark</vt:lpstr>
      <vt:lpstr>Options for BPSK Mark Definition</vt:lpstr>
      <vt:lpstr>Straw Poll 1</vt:lpstr>
      <vt:lpstr>Straw Poll 2</vt:lpstr>
      <vt:lpstr>Straw Poll 3</vt:lpstr>
      <vt:lpstr>Straw Poll 4</vt:lpstr>
      <vt:lpstr>Straw Poll 5 </vt:lpstr>
      <vt:lpstr>References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Park, Minyoung</cp:lastModifiedBy>
  <cp:revision>241</cp:revision>
  <dcterms:created xsi:type="dcterms:W3CDTF">2017-12-18T22:02:15Z</dcterms:created>
  <dcterms:modified xsi:type="dcterms:W3CDTF">2018-09-07T22:26:58Z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8fc73cfb-da2a-49ee-97ab-c786926342e5</vt:lpwstr>
  </property>
  <property fmtid="{D5CDD505-2E9C-101B-9397-08002B2CF9AE}" pid="3" name="CTP_BU">
    <vt:lpwstr>INTEL LABS GRP</vt:lpwstr>
  </property>
  <property fmtid="{D5CDD505-2E9C-101B-9397-08002B2CF9AE}" pid="4" name="CTP_TimeStamp">
    <vt:lpwstr>2018-09-07 22:26:58Z</vt:lpwstr>
  </property>
  <property fmtid="{D5CDD505-2E9C-101B-9397-08002B2CF9AE}" pid="5" name="CTPClassification">
    <vt:lpwstr>CTP_IC</vt:lpwstr>
  </property>
</Properties>
</file>